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6858000" cy="12192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14FA"/>
    <a:srgbClr val="CCFFFF"/>
    <a:srgbClr val="FECE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3" autoAdjust="0"/>
    <p:restoredTop sz="94660"/>
  </p:normalViewPr>
  <p:slideViewPr>
    <p:cSldViewPr snapToGrid="0">
      <p:cViewPr varScale="1">
        <p:scale>
          <a:sx n="65" d="100"/>
          <a:sy n="65" d="100"/>
        </p:scale>
        <p:origin x="32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5029"/>
          </a:xfrm>
          <a:prstGeom prst="rect">
            <a:avLst/>
          </a:prstGeom>
        </p:spPr>
        <p:txBody>
          <a:bodyPr vert="horz" lIns="91440" tIns="45720" rIns="91440" bIns="45720" rtlCol="0"/>
          <a:lstStyle>
            <a:lvl1pPr algn="r">
              <a:defRPr sz="1200"/>
            </a:lvl1pPr>
          </a:lstStyle>
          <a:p>
            <a:fld id="{18320917-E5C1-49CC-A2B0-2782FBF36961}" type="datetimeFigureOut">
              <a:rPr kumimoji="1" lang="ja-JP" altLang="en-US" smtClean="0"/>
              <a:t>2021/9/6</a:t>
            </a:fld>
            <a:endParaRPr kumimoji="1" lang="ja-JP" altLang="en-US"/>
          </a:p>
        </p:txBody>
      </p:sp>
      <p:sp>
        <p:nvSpPr>
          <p:cNvPr id="4" name="スライド イメージ プレースホルダー 3"/>
          <p:cNvSpPr>
            <a:spLocks noGrp="1" noRot="1" noChangeAspect="1"/>
          </p:cNvSpPr>
          <p:nvPr>
            <p:ph type="sldImg" idx="2"/>
          </p:nvPr>
        </p:nvSpPr>
        <p:spPr>
          <a:xfrm>
            <a:off x="2432050" y="1233488"/>
            <a:ext cx="18716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1440" tIns="45720" rIns="91440" bIns="45720" rtlCol="0" anchor="b"/>
          <a:lstStyle>
            <a:lvl1pPr algn="r">
              <a:defRPr sz="1200"/>
            </a:lvl1pPr>
          </a:lstStyle>
          <a:p>
            <a:fld id="{B2881D0A-54D1-4C24-91AB-0B9AE4BEE5C3}" type="slidenum">
              <a:rPr kumimoji="1" lang="ja-JP" altLang="en-US" smtClean="0"/>
              <a:t>‹#›</a:t>
            </a:fld>
            <a:endParaRPr kumimoji="1" lang="ja-JP" altLang="en-US"/>
          </a:p>
        </p:txBody>
      </p:sp>
    </p:spTree>
    <p:extLst>
      <p:ext uri="{BB962C8B-B14F-4D97-AF65-F5344CB8AC3E}">
        <p14:creationId xmlns:p14="http://schemas.microsoft.com/office/powerpoint/2010/main" val="27012433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708D9CD-A3C7-4D3C-9C20-E626CDD46E7A}" type="datetimeFigureOut">
              <a:rPr kumimoji="1" lang="ja-JP" altLang="en-US" smtClean="0"/>
              <a:t>2021/9/6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BF649B-9A0A-4189-B03B-11E6DCC9D240}" type="slidenum">
              <a:rPr kumimoji="1" lang="ja-JP" altLang="en-US" smtClean="0"/>
              <a:t>‹#›</a:t>
            </a:fld>
            <a:endParaRPr kumimoji="1" lang="ja-JP" altLang="en-US"/>
          </a:p>
        </p:txBody>
      </p:sp>
    </p:spTree>
    <p:extLst>
      <p:ext uri="{BB962C8B-B14F-4D97-AF65-F5344CB8AC3E}">
        <p14:creationId xmlns:p14="http://schemas.microsoft.com/office/powerpoint/2010/main" val="19984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08D9CD-A3C7-4D3C-9C20-E626CDD46E7A}" type="datetimeFigureOut">
              <a:rPr kumimoji="1" lang="ja-JP" altLang="en-US" smtClean="0"/>
              <a:t>2021/9/6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BF649B-9A0A-4189-B03B-11E6DCC9D240}" type="slidenum">
              <a:rPr kumimoji="1" lang="ja-JP" altLang="en-US" smtClean="0"/>
              <a:t>‹#›</a:t>
            </a:fld>
            <a:endParaRPr kumimoji="1" lang="ja-JP" altLang="en-US"/>
          </a:p>
        </p:txBody>
      </p:sp>
    </p:spTree>
    <p:extLst>
      <p:ext uri="{BB962C8B-B14F-4D97-AF65-F5344CB8AC3E}">
        <p14:creationId xmlns:p14="http://schemas.microsoft.com/office/powerpoint/2010/main" val="12933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08D9CD-A3C7-4D3C-9C20-E626CDD46E7A}" type="datetimeFigureOut">
              <a:rPr kumimoji="1" lang="ja-JP" altLang="en-US" smtClean="0"/>
              <a:t>2021/9/6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BF649B-9A0A-4189-B03B-11E6DCC9D240}" type="slidenum">
              <a:rPr kumimoji="1" lang="ja-JP" altLang="en-US" smtClean="0"/>
              <a:t>‹#›</a:t>
            </a:fld>
            <a:endParaRPr kumimoji="1" lang="ja-JP" altLang="en-US"/>
          </a:p>
        </p:txBody>
      </p:sp>
    </p:spTree>
    <p:extLst>
      <p:ext uri="{BB962C8B-B14F-4D97-AF65-F5344CB8AC3E}">
        <p14:creationId xmlns:p14="http://schemas.microsoft.com/office/powerpoint/2010/main" val="1891502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08D9CD-A3C7-4D3C-9C20-E626CDD46E7A}" type="datetimeFigureOut">
              <a:rPr kumimoji="1" lang="ja-JP" altLang="en-US" smtClean="0"/>
              <a:t>2021/9/6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BF649B-9A0A-4189-B03B-11E6DCC9D240}" type="slidenum">
              <a:rPr kumimoji="1" lang="ja-JP" altLang="en-US" smtClean="0"/>
              <a:t>‹#›</a:t>
            </a:fld>
            <a:endParaRPr kumimoji="1" lang="ja-JP" altLang="en-US"/>
          </a:p>
        </p:txBody>
      </p:sp>
    </p:spTree>
    <p:extLst>
      <p:ext uri="{BB962C8B-B14F-4D97-AF65-F5344CB8AC3E}">
        <p14:creationId xmlns:p14="http://schemas.microsoft.com/office/powerpoint/2010/main" val="1222613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708D9CD-A3C7-4D3C-9C20-E626CDD46E7A}" type="datetimeFigureOut">
              <a:rPr kumimoji="1" lang="ja-JP" altLang="en-US" smtClean="0"/>
              <a:t>2021/9/6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BF649B-9A0A-4189-B03B-11E6DCC9D240}" type="slidenum">
              <a:rPr kumimoji="1" lang="ja-JP" altLang="en-US" smtClean="0"/>
              <a:t>‹#›</a:t>
            </a:fld>
            <a:endParaRPr kumimoji="1" lang="ja-JP" altLang="en-US"/>
          </a:p>
        </p:txBody>
      </p:sp>
    </p:spTree>
    <p:extLst>
      <p:ext uri="{BB962C8B-B14F-4D97-AF65-F5344CB8AC3E}">
        <p14:creationId xmlns:p14="http://schemas.microsoft.com/office/powerpoint/2010/main" val="3967539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708D9CD-A3C7-4D3C-9C20-E626CDD46E7A}" type="datetimeFigureOut">
              <a:rPr kumimoji="1" lang="ja-JP" altLang="en-US" smtClean="0"/>
              <a:t>2021/9/6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1BF649B-9A0A-4189-B03B-11E6DCC9D240}" type="slidenum">
              <a:rPr kumimoji="1" lang="ja-JP" altLang="en-US" smtClean="0"/>
              <a:t>‹#›</a:t>
            </a:fld>
            <a:endParaRPr kumimoji="1" lang="ja-JP" altLang="en-US"/>
          </a:p>
        </p:txBody>
      </p:sp>
    </p:spTree>
    <p:extLst>
      <p:ext uri="{BB962C8B-B14F-4D97-AF65-F5344CB8AC3E}">
        <p14:creationId xmlns:p14="http://schemas.microsoft.com/office/powerpoint/2010/main" val="3702286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4453467"/>
            <a:ext cx="2901255" cy="65503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4453467"/>
            <a:ext cx="2915543" cy="65503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708D9CD-A3C7-4D3C-9C20-E626CDD46E7A}" type="datetimeFigureOut">
              <a:rPr kumimoji="1" lang="ja-JP" altLang="en-US" smtClean="0"/>
              <a:t>2021/9/6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1BF649B-9A0A-4189-B03B-11E6DCC9D240}" type="slidenum">
              <a:rPr kumimoji="1" lang="ja-JP" altLang="en-US" smtClean="0"/>
              <a:t>‹#›</a:t>
            </a:fld>
            <a:endParaRPr kumimoji="1" lang="ja-JP" altLang="en-US"/>
          </a:p>
        </p:txBody>
      </p:sp>
    </p:spTree>
    <p:extLst>
      <p:ext uri="{BB962C8B-B14F-4D97-AF65-F5344CB8AC3E}">
        <p14:creationId xmlns:p14="http://schemas.microsoft.com/office/powerpoint/2010/main" val="2924908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708D9CD-A3C7-4D3C-9C20-E626CDD46E7A}" type="datetimeFigureOut">
              <a:rPr kumimoji="1" lang="ja-JP" altLang="en-US" smtClean="0"/>
              <a:t>2021/9/6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1BF649B-9A0A-4189-B03B-11E6DCC9D240}" type="slidenum">
              <a:rPr kumimoji="1" lang="ja-JP" altLang="en-US" smtClean="0"/>
              <a:t>‹#›</a:t>
            </a:fld>
            <a:endParaRPr kumimoji="1" lang="ja-JP" altLang="en-US"/>
          </a:p>
        </p:txBody>
      </p:sp>
    </p:spTree>
    <p:extLst>
      <p:ext uri="{BB962C8B-B14F-4D97-AF65-F5344CB8AC3E}">
        <p14:creationId xmlns:p14="http://schemas.microsoft.com/office/powerpoint/2010/main" val="687931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8D9CD-A3C7-4D3C-9C20-E626CDD46E7A}" type="datetimeFigureOut">
              <a:rPr kumimoji="1" lang="ja-JP" altLang="en-US" smtClean="0"/>
              <a:t>2021/9/6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1BF649B-9A0A-4189-B03B-11E6DCC9D240}" type="slidenum">
              <a:rPr kumimoji="1" lang="ja-JP" altLang="en-US" smtClean="0"/>
              <a:t>‹#›</a:t>
            </a:fld>
            <a:endParaRPr kumimoji="1" lang="ja-JP" altLang="en-US"/>
          </a:p>
        </p:txBody>
      </p:sp>
    </p:spTree>
    <p:extLst>
      <p:ext uri="{BB962C8B-B14F-4D97-AF65-F5344CB8AC3E}">
        <p14:creationId xmlns:p14="http://schemas.microsoft.com/office/powerpoint/2010/main" val="3372471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708D9CD-A3C7-4D3C-9C20-E626CDD46E7A}" type="datetimeFigureOut">
              <a:rPr kumimoji="1" lang="ja-JP" altLang="en-US" smtClean="0"/>
              <a:t>2021/9/6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1BF649B-9A0A-4189-B03B-11E6DCC9D240}" type="slidenum">
              <a:rPr kumimoji="1" lang="ja-JP" altLang="en-US" smtClean="0"/>
              <a:t>‹#›</a:t>
            </a:fld>
            <a:endParaRPr kumimoji="1" lang="ja-JP" altLang="en-US"/>
          </a:p>
        </p:txBody>
      </p:sp>
    </p:spTree>
    <p:extLst>
      <p:ext uri="{BB962C8B-B14F-4D97-AF65-F5344CB8AC3E}">
        <p14:creationId xmlns:p14="http://schemas.microsoft.com/office/powerpoint/2010/main" val="1250776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708D9CD-A3C7-4D3C-9C20-E626CDD46E7A}" type="datetimeFigureOut">
              <a:rPr kumimoji="1" lang="ja-JP" altLang="en-US" smtClean="0"/>
              <a:t>2021/9/6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1BF649B-9A0A-4189-B03B-11E6DCC9D240}" type="slidenum">
              <a:rPr kumimoji="1" lang="ja-JP" altLang="en-US" smtClean="0"/>
              <a:t>‹#›</a:t>
            </a:fld>
            <a:endParaRPr kumimoji="1" lang="ja-JP" altLang="en-US"/>
          </a:p>
        </p:txBody>
      </p:sp>
    </p:spTree>
    <p:extLst>
      <p:ext uri="{BB962C8B-B14F-4D97-AF65-F5344CB8AC3E}">
        <p14:creationId xmlns:p14="http://schemas.microsoft.com/office/powerpoint/2010/main" val="1217881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3708D9CD-A3C7-4D3C-9C20-E626CDD46E7A}" type="datetimeFigureOut">
              <a:rPr kumimoji="1" lang="ja-JP" altLang="en-US" smtClean="0"/>
              <a:t>2021/9/6</a:t>
            </a:fld>
            <a:endParaRPr kumimoji="1" lang="ja-JP" altLang="en-US"/>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D1BF649B-9A0A-4189-B03B-11E6DCC9D240}" type="slidenum">
              <a:rPr kumimoji="1" lang="ja-JP" altLang="en-US" smtClean="0"/>
              <a:t>‹#›</a:t>
            </a:fld>
            <a:endParaRPr kumimoji="1" lang="ja-JP" altLang="en-US"/>
          </a:p>
        </p:txBody>
      </p:sp>
    </p:spTree>
    <p:extLst>
      <p:ext uri="{BB962C8B-B14F-4D97-AF65-F5344CB8AC3E}">
        <p14:creationId xmlns:p14="http://schemas.microsoft.com/office/powerpoint/2010/main" val="1422716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レーム 6">
            <a:extLst>
              <a:ext uri="{FF2B5EF4-FFF2-40B4-BE49-F238E27FC236}">
                <a16:creationId xmlns:a16="http://schemas.microsoft.com/office/drawing/2014/main" id="{543639A9-036B-435A-9E41-272B6299FADB}"/>
              </a:ext>
            </a:extLst>
          </p:cNvPr>
          <p:cNvSpPr/>
          <p:nvPr/>
        </p:nvSpPr>
        <p:spPr>
          <a:xfrm>
            <a:off x="0" y="929149"/>
            <a:ext cx="6858000" cy="10185542"/>
          </a:xfrm>
          <a:prstGeom prst="frame">
            <a:avLst>
              <a:gd name="adj1" fmla="val 2492"/>
            </a:avLst>
          </a:prstGeom>
          <a:solidFill>
            <a:srgbClr val="0070C0"/>
          </a:solidFill>
          <a:ln>
            <a:solidFill>
              <a:srgbClr val="0E14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 name="タイトル 1">
            <a:extLst>
              <a:ext uri="{FF2B5EF4-FFF2-40B4-BE49-F238E27FC236}">
                <a16:creationId xmlns:a16="http://schemas.microsoft.com/office/drawing/2014/main" id="{2A892E97-0FAD-4004-8E8B-572FCC49A2CB}"/>
              </a:ext>
            </a:extLst>
          </p:cNvPr>
          <p:cNvSpPr>
            <a:spLocks noGrp="1"/>
          </p:cNvSpPr>
          <p:nvPr>
            <p:ph type="ctrTitle"/>
          </p:nvPr>
        </p:nvSpPr>
        <p:spPr>
          <a:xfrm>
            <a:off x="257175" y="936265"/>
            <a:ext cx="6343650" cy="1194967"/>
          </a:xfrm>
        </p:spPr>
        <p:txBody>
          <a:bodyPr>
            <a:normAutofit/>
          </a:bodyPr>
          <a:lstStyle/>
          <a:p>
            <a:r>
              <a:rPr kumimoji="1" lang="ja-JP" altLang="en-US" sz="3200" dirty="0">
                <a:latin typeface="HG創英角ｺﾞｼｯｸUB" panose="020B0909000000000000" pitchFamily="49" charset="-128"/>
                <a:ea typeface="HG創英角ｺﾞｼｯｸUB" panose="020B0909000000000000" pitchFamily="49" charset="-128"/>
              </a:rPr>
              <a:t>新型コロナウイルス</a:t>
            </a:r>
            <a:br>
              <a:rPr kumimoji="1" lang="en-US" altLang="ja-JP" sz="3200" dirty="0">
                <a:latin typeface="HG創英角ｺﾞｼｯｸUB" panose="020B0909000000000000" pitchFamily="49" charset="-128"/>
                <a:ea typeface="HG創英角ｺﾞｼｯｸUB" panose="020B0909000000000000" pitchFamily="49" charset="-128"/>
              </a:rPr>
            </a:br>
            <a:r>
              <a:rPr kumimoji="1" lang="ja-JP" altLang="en-US" sz="3200" dirty="0">
                <a:latin typeface="HG創英角ｺﾞｼｯｸUB" panose="020B0909000000000000" pitchFamily="49" charset="-128"/>
                <a:ea typeface="HG創英角ｺﾞｼｯｸUB" panose="020B0909000000000000" pitchFamily="49" charset="-128"/>
              </a:rPr>
              <a:t>感染拡大防止対策について</a:t>
            </a:r>
          </a:p>
        </p:txBody>
      </p:sp>
      <p:sp>
        <p:nvSpPr>
          <p:cNvPr id="3" name="字幕 2">
            <a:extLst>
              <a:ext uri="{FF2B5EF4-FFF2-40B4-BE49-F238E27FC236}">
                <a16:creationId xmlns:a16="http://schemas.microsoft.com/office/drawing/2014/main" id="{80D71A6E-0A37-430E-96F4-7B00B3500547}"/>
              </a:ext>
            </a:extLst>
          </p:cNvPr>
          <p:cNvSpPr>
            <a:spLocks noGrp="1"/>
          </p:cNvSpPr>
          <p:nvPr>
            <p:ph type="subTitle" idx="1"/>
          </p:nvPr>
        </p:nvSpPr>
        <p:spPr>
          <a:xfrm>
            <a:off x="257176" y="2223254"/>
            <a:ext cx="6343649" cy="923069"/>
          </a:xfrm>
          <a:pattFill prst="pct30">
            <a:fgClr>
              <a:schemeClr val="accent1">
                <a:lumMod val="20000"/>
                <a:lumOff val="80000"/>
              </a:schemeClr>
            </a:fgClr>
            <a:bgClr>
              <a:schemeClr val="bg1"/>
            </a:bgClr>
          </a:pattFill>
          <a:ln w="6350">
            <a:solidFill>
              <a:srgbClr val="002060"/>
            </a:solidFill>
          </a:ln>
        </p:spPr>
        <p:txBody>
          <a:bodyPr anchor="ctr">
            <a:normAutofit/>
          </a:bodyPr>
          <a:lstStyle/>
          <a:p>
            <a:pPr algn="l">
              <a:lnSpc>
                <a:spcPct val="100000"/>
              </a:lnSpc>
            </a:pPr>
            <a:r>
              <a:rPr kumimoji="1" lang="ja-JP" altLang="en-US" sz="1000" dirty="0">
                <a:latin typeface="UD Digi Kyokasho NK-R" panose="02020400000000000000" pitchFamily="18" charset="-128"/>
                <a:ea typeface="UD Digi Kyokasho NK-R" panose="02020400000000000000" pitchFamily="18" charset="-128"/>
              </a:rPr>
              <a:t>　この度は、ライフキッズスポーツクラブにお申し込みをいただき、ありがとうございます。</a:t>
            </a:r>
            <a:br>
              <a:rPr kumimoji="1" lang="en-US" altLang="ja-JP" sz="1000" dirty="0">
                <a:latin typeface="UD Digi Kyokasho NK-R" panose="02020400000000000000" pitchFamily="18" charset="-128"/>
                <a:ea typeface="UD Digi Kyokasho NK-R" panose="02020400000000000000" pitchFamily="18" charset="-128"/>
              </a:rPr>
            </a:br>
            <a:r>
              <a:rPr kumimoji="1" lang="ja-JP" altLang="en-US" sz="1000" dirty="0">
                <a:latin typeface="UD Digi Kyokasho NK-R" panose="02020400000000000000" pitchFamily="18" charset="-128"/>
                <a:ea typeface="UD Digi Kyokasho NK-R" panose="02020400000000000000" pitchFamily="18" charset="-128"/>
              </a:rPr>
              <a:t>昨今の新型コロナウイルスの影響で、多くの活動が制限され、子どもたちも、お父さんお母さんも窮屈な生活が続いておりますが、少しでも皆さんのリフレッシュになればと思い</a:t>
            </a:r>
            <a:r>
              <a:rPr lang="ja-JP" altLang="en-US" sz="1000" dirty="0">
                <a:latin typeface="UD Digi Kyokasho NK-R" panose="02020400000000000000" pitchFamily="18" charset="-128"/>
                <a:ea typeface="UD Digi Kyokasho NK-R" panose="02020400000000000000" pitchFamily="18" charset="-128"/>
              </a:rPr>
              <a:t>ます。</a:t>
            </a:r>
            <a:br>
              <a:rPr lang="en-US" altLang="ja-JP" sz="1000" dirty="0">
                <a:latin typeface="UD Digi Kyokasho NK-R" panose="02020400000000000000" pitchFamily="18" charset="-128"/>
                <a:ea typeface="UD Digi Kyokasho NK-R" panose="02020400000000000000" pitchFamily="18" charset="-128"/>
              </a:rPr>
            </a:br>
            <a:r>
              <a:rPr kumimoji="1" lang="ja-JP" altLang="en-US" sz="1000" dirty="0">
                <a:latin typeface="UD Digi Kyokasho NK-R" panose="02020400000000000000" pitchFamily="18" charset="-128"/>
                <a:ea typeface="UD Digi Kyokasho NK-R" panose="02020400000000000000" pitchFamily="18" charset="-128"/>
              </a:rPr>
              <a:t>感染拡大防止対策に努めながらの開催となるため、制限付きでの活動となりますが、ご参加いただく皆様に少しでも楽しんでいただけるよう努めますので、どうかご協力をお願いいたします。</a:t>
            </a:r>
            <a:endParaRPr kumimoji="1" lang="en-US" altLang="ja-JP" sz="1000" dirty="0">
              <a:latin typeface="UD Digi Kyokasho NK-R" panose="02020400000000000000" pitchFamily="18" charset="-128"/>
              <a:ea typeface="UD Digi Kyokasho NK-R" panose="02020400000000000000" pitchFamily="18" charset="-128"/>
            </a:endParaRPr>
          </a:p>
        </p:txBody>
      </p:sp>
      <p:sp>
        <p:nvSpPr>
          <p:cNvPr id="5" name="字幕 2">
            <a:extLst>
              <a:ext uri="{FF2B5EF4-FFF2-40B4-BE49-F238E27FC236}">
                <a16:creationId xmlns:a16="http://schemas.microsoft.com/office/drawing/2014/main" id="{45784C59-3507-4A08-B9CC-D624846AB99D}"/>
              </a:ext>
            </a:extLst>
          </p:cNvPr>
          <p:cNvSpPr txBox="1">
            <a:spLocks/>
          </p:cNvSpPr>
          <p:nvPr/>
        </p:nvSpPr>
        <p:spPr>
          <a:xfrm>
            <a:off x="198183" y="3297295"/>
            <a:ext cx="6476134" cy="3741784"/>
          </a:xfrm>
          <a:prstGeom prst="rect">
            <a:avLst/>
          </a:prstGeom>
        </p:spPr>
        <p:txBody>
          <a:bodyPr vert="horz" lIns="91440" tIns="45720" rIns="91440" bIns="45720" rtlCol="0">
            <a:normAutofit fontScale="77500" lnSpcReduction="200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20000"/>
              </a:lnSpc>
            </a:pPr>
            <a:r>
              <a:rPr lang="en-US" altLang="ja-JP" sz="1900" dirty="0">
                <a:latin typeface="UD Digi Kyokasho NK-R" panose="02020400000000000000" pitchFamily="18" charset="-128"/>
                <a:ea typeface="UD Digi Kyokasho NK-R" panose="02020400000000000000" pitchFamily="18" charset="-128"/>
              </a:rPr>
              <a:t>1.</a:t>
            </a:r>
            <a:r>
              <a:rPr lang="ja-JP" altLang="en-US" sz="1900" dirty="0">
                <a:latin typeface="UD Digi Kyokasho NK-R" panose="02020400000000000000" pitchFamily="18" charset="-128"/>
                <a:ea typeface="UD Digi Kyokasho NK-R" panose="02020400000000000000" pitchFamily="18" charset="-128"/>
              </a:rPr>
              <a:t>参加にあたって</a:t>
            </a:r>
            <a:endParaRPr lang="en-US" altLang="ja-JP" sz="1900" dirty="0">
              <a:latin typeface="UD Digi Kyokasho NK-R" panose="02020400000000000000" pitchFamily="18" charset="-128"/>
              <a:ea typeface="UD Digi Kyokasho NK-R" panose="02020400000000000000" pitchFamily="18" charset="-128"/>
            </a:endParaRPr>
          </a:p>
          <a:p>
            <a:pPr algn="l">
              <a:lnSpc>
                <a:spcPct val="120000"/>
              </a:lnSpc>
            </a:pPr>
            <a:r>
              <a:rPr lang="ja-JP" altLang="en-US" dirty="0">
                <a:latin typeface="UD Digi Kyokasho NK-R" panose="02020400000000000000" pitchFamily="18" charset="-128"/>
                <a:ea typeface="UD Digi Kyokasho NK-R" panose="02020400000000000000" pitchFamily="18" charset="-128"/>
              </a:rPr>
              <a:t>　 　＊毎回受付時に体温を伺います。</a:t>
            </a:r>
            <a:r>
              <a:rPr lang="ja-JP" altLang="en-US" dirty="0">
                <a:solidFill>
                  <a:srgbClr val="FF0000"/>
                </a:solidFill>
                <a:latin typeface="UD Digi Kyokasho NK-R" panose="02020400000000000000" pitchFamily="18" charset="-128"/>
                <a:ea typeface="UD Digi Kyokasho NK-R" panose="02020400000000000000" pitchFamily="18" charset="-128"/>
              </a:rPr>
              <a:t>ご自宅で検温</a:t>
            </a:r>
            <a:r>
              <a:rPr lang="ja-JP" altLang="en-US" dirty="0">
                <a:latin typeface="UD Digi Kyokasho NK-R" panose="02020400000000000000" pitchFamily="18" charset="-128"/>
                <a:ea typeface="UD Digi Kyokasho NK-R" panose="02020400000000000000" pitchFamily="18" charset="-128"/>
              </a:rPr>
              <a:t>いただき、ご報告ください。</a:t>
            </a:r>
            <a:endParaRPr lang="en-US" altLang="ja-JP" dirty="0">
              <a:latin typeface="UD Digi Kyokasho NK-R" panose="02020400000000000000" pitchFamily="18" charset="-128"/>
              <a:ea typeface="UD Digi Kyokasho NK-R" panose="02020400000000000000" pitchFamily="18" charset="-128"/>
            </a:endParaRPr>
          </a:p>
          <a:p>
            <a:pPr algn="l">
              <a:lnSpc>
                <a:spcPct val="120000"/>
              </a:lnSpc>
            </a:pPr>
            <a:r>
              <a:rPr lang="ja-JP" altLang="en-US" dirty="0">
                <a:latin typeface="UD Digi Kyokasho NK-R" panose="02020400000000000000" pitchFamily="18" charset="-128"/>
                <a:ea typeface="UD Digi Kyokasho NK-R" panose="02020400000000000000" pitchFamily="18" charset="-128"/>
              </a:rPr>
              <a:t> 　　＊</a:t>
            </a:r>
            <a:r>
              <a:rPr lang="ja-JP" altLang="en-US" dirty="0">
                <a:solidFill>
                  <a:srgbClr val="FF0000"/>
                </a:solidFill>
                <a:latin typeface="UD Digi Kyokasho NK-R" panose="02020400000000000000" pitchFamily="18" charset="-128"/>
                <a:ea typeface="UD Digi Kyokasho NK-R" panose="02020400000000000000" pitchFamily="18" charset="-128"/>
              </a:rPr>
              <a:t>発熱や体調不良</a:t>
            </a:r>
            <a:r>
              <a:rPr lang="ja-JP" altLang="en-US" dirty="0">
                <a:latin typeface="UD Digi Kyokasho NK-R" panose="02020400000000000000" pitchFamily="18" charset="-128"/>
                <a:ea typeface="UD Digi Kyokasho NK-R" panose="02020400000000000000" pitchFamily="18" charset="-128"/>
              </a:rPr>
              <a:t>がある場合は</a:t>
            </a:r>
            <a:r>
              <a:rPr lang="ja-JP" altLang="en-US" dirty="0">
                <a:solidFill>
                  <a:srgbClr val="FF0000"/>
                </a:solidFill>
                <a:latin typeface="UD Digi Kyokasho NK-R" panose="02020400000000000000" pitchFamily="18" charset="-128"/>
                <a:ea typeface="UD Digi Kyokasho NK-R" panose="02020400000000000000" pitchFamily="18" charset="-128"/>
              </a:rPr>
              <a:t>参加を見合わせて</a:t>
            </a:r>
            <a:r>
              <a:rPr lang="ja-JP" altLang="en-US" dirty="0">
                <a:latin typeface="UD Digi Kyokasho NK-R" panose="02020400000000000000" pitchFamily="18" charset="-128"/>
                <a:ea typeface="UD Digi Kyokasho NK-R" panose="02020400000000000000" pitchFamily="18" charset="-128"/>
              </a:rPr>
              <a:t>ください。（裏面参照）</a:t>
            </a:r>
            <a:endParaRPr lang="en-US" altLang="ja-JP" dirty="0">
              <a:latin typeface="UD Digi Kyokasho NK-R" panose="02020400000000000000" pitchFamily="18" charset="-128"/>
              <a:ea typeface="UD Digi Kyokasho NK-R" panose="02020400000000000000" pitchFamily="18" charset="-128"/>
            </a:endParaRPr>
          </a:p>
          <a:p>
            <a:pPr algn="l">
              <a:lnSpc>
                <a:spcPct val="120000"/>
              </a:lnSpc>
            </a:pPr>
            <a:r>
              <a:rPr lang="ja-JP" altLang="en-US" dirty="0">
                <a:latin typeface="UD Digi Kyokasho NK-R" panose="02020400000000000000" pitchFamily="18" charset="-128"/>
                <a:ea typeface="UD Digi Kyokasho NK-R" panose="02020400000000000000" pitchFamily="18" charset="-128"/>
              </a:rPr>
              <a:t> 　　＊受付・活動中は、</a:t>
            </a:r>
            <a:r>
              <a:rPr lang="ja-JP" altLang="en-US" dirty="0">
                <a:solidFill>
                  <a:srgbClr val="FF0000"/>
                </a:solidFill>
                <a:latin typeface="UD Digi Kyokasho NK-R" panose="02020400000000000000" pitchFamily="18" charset="-128"/>
                <a:ea typeface="UD Digi Kyokasho NK-R" panose="02020400000000000000" pitchFamily="18" charset="-128"/>
              </a:rPr>
              <a:t>マスクの着用</a:t>
            </a:r>
            <a:r>
              <a:rPr lang="ja-JP" altLang="en-US" dirty="0">
                <a:latin typeface="UD Digi Kyokasho NK-R" panose="02020400000000000000" pitchFamily="18" charset="-128"/>
                <a:ea typeface="UD Digi Kyokasho NK-R" panose="02020400000000000000" pitchFamily="18" charset="-128"/>
              </a:rPr>
              <a:t>をお願いいたします。</a:t>
            </a:r>
            <a:endParaRPr lang="en-US" altLang="ja-JP" dirty="0">
              <a:latin typeface="UD Digi Kyokasho NK-R" panose="02020400000000000000" pitchFamily="18" charset="-128"/>
              <a:ea typeface="UD Digi Kyokasho NK-R" panose="02020400000000000000" pitchFamily="18" charset="-128"/>
            </a:endParaRPr>
          </a:p>
          <a:p>
            <a:pPr algn="l">
              <a:lnSpc>
                <a:spcPct val="120000"/>
              </a:lnSpc>
            </a:pPr>
            <a:r>
              <a:rPr lang="ja-JP" altLang="en-US" dirty="0">
                <a:latin typeface="UD Digi Kyokasho NK-R" panose="02020400000000000000" pitchFamily="18" charset="-128"/>
                <a:ea typeface="UD Digi Kyokasho NK-R" panose="02020400000000000000" pitchFamily="18" charset="-128"/>
              </a:rPr>
              <a:t>　　　　　活動中はご自身の体調に合わせて調整してください。</a:t>
            </a:r>
            <a:br>
              <a:rPr lang="en-US" altLang="ja-JP" dirty="0">
                <a:latin typeface="UD Digi Kyokasho NK-R" panose="02020400000000000000" pitchFamily="18" charset="-128"/>
                <a:ea typeface="UD Digi Kyokasho NK-R" panose="02020400000000000000" pitchFamily="18" charset="-128"/>
              </a:rPr>
            </a:br>
            <a:r>
              <a:rPr lang="ja-JP" altLang="en-US" sz="2000" dirty="0">
                <a:latin typeface="UD Digi Kyokasho NK-R" panose="02020400000000000000" pitchFamily="18" charset="-128"/>
                <a:ea typeface="UD Digi Kyokasho NK-R" panose="02020400000000000000" pitchFamily="18" charset="-128"/>
              </a:rPr>
              <a:t>　　　　　</a:t>
            </a:r>
            <a:r>
              <a:rPr lang="ja-JP" altLang="en-US" sz="1500" dirty="0">
                <a:latin typeface="UD Digi Kyokasho NK-R" panose="02020400000000000000" pitchFamily="18" charset="-128"/>
                <a:ea typeface="UD Digi Kyokasho NK-R" panose="02020400000000000000" pitchFamily="18" charset="-128"/>
              </a:rPr>
              <a:t>　（お子さんは活動中に限り、マスクの着用の必要はございません。）</a:t>
            </a:r>
            <a:endParaRPr lang="en-US" altLang="ja-JP" dirty="0">
              <a:latin typeface="UD Digi Kyokasho NK-R" panose="02020400000000000000" pitchFamily="18" charset="-128"/>
              <a:ea typeface="UD Digi Kyokasho NK-R" panose="02020400000000000000" pitchFamily="18" charset="-128"/>
            </a:endParaRPr>
          </a:p>
          <a:p>
            <a:pPr algn="l">
              <a:lnSpc>
                <a:spcPct val="120000"/>
              </a:lnSpc>
            </a:pPr>
            <a:r>
              <a:rPr lang="ja-JP" altLang="en-US" dirty="0">
                <a:latin typeface="UD Digi Kyokasho NK-R" panose="02020400000000000000" pitchFamily="18" charset="-128"/>
                <a:ea typeface="UD Digi Kyokasho NK-R" panose="02020400000000000000" pitchFamily="18" charset="-128"/>
              </a:rPr>
              <a:t>　　 ＊他の参加者の方との</a:t>
            </a:r>
            <a:r>
              <a:rPr lang="ja-JP" altLang="en-US" dirty="0">
                <a:solidFill>
                  <a:srgbClr val="FF0000"/>
                </a:solidFill>
                <a:latin typeface="UD Digi Kyokasho NK-R" panose="02020400000000000000" pitchFamily="18" charset="-128"/>
                <a:ea typeface="UD Digi Kyokasho NK-R" panose="02020400000000000000" pitchFamily="18" charset="-128"/>
              </a:rPr>
              <a:t>距離をできるだけ確保</a:t>
            </a:r>
            <a:r>
              <a:rPr lang="ja-JP" altLang="en-US" dirty="0">
                <a:latin typeface="UD Digi Kyokasho NK-R" panose="02020400000000000000" pitchFamily="18" charset="-128"/>
                <a:ea typeface="UD Digi Kyokasho NK-R" panose="02020400000000000000" pitchFamily="18" charset="-128"/>
              </a:rPr>
              <a:t>してください。</a:t>
            </a:r>
            <a:endParaRPr lang="en-US" altLang="ja-JP" dirty="0">
              <a:latin typeface="UD Digi Kyokasho NK-R" panose="02020400000000000000" pitchFamily="18" charset="-128"/>
              <a:ea typeface="UD Digi Kyokasho NK-R" panose="02020400000000000000" pitchFamily="18" charset="-128"/>
            </a:endParaRPr>
          </a:p>
          <a:p>
            <a:pPr algn="l">
              <a:lnSpc>
                <a:spcPct val="120000"/>
              </a:lnSpc>
            </a:pPr>
            <a:r>
              <a:rPr lang="ja-JP" altLang="en-US" dirty="0">
                <a:latin typeface="UD Digi Kyokasho NK-R" panose="02020400000000000000" pitchFamily="18" charset="-128"/>
                <a:ea typeface="UD Digi Kyokasho NK-R" panose="02020400000000000000" pitchFamily="18" charset="-128"/>
              </a:rPr>
              <a:t>　　 ＊手洗いやアルコールでの消毒にご協力ください。</a:t>
            </a:r>
            <a:endParaRPr lang="en-US" altLang="ja-JP" dirty="0">
              <a:latin typeface="UD Digi Kyokasho NK-R" panose="02020400000000000000" pitchFamily="18" charset="-128"/>
              <a:ea typeface="UD Digi Kyokasho NK-R" panose="02020400000000000000" pitchFamily="18" charset="-128"/>
            </a:endParaRPr>
          </a:p>
          <a:p>
            <a:pPr algn="l">
              <a:lnSpc>
                <a:spcPct val="120000"/>
              </a:lnSpc>
            </a:pPr>
            <a:r>
              <a:rPr lang="ja-JP" altLang="en-US" dirty="0">
                <a:latin typeface="UD Digi Kyokasho NK-R" panose="02020400000000000000" pitchFamily="18" charset="-128"/>
                <a:ea typeface="UD Digi Kyokasho NK-R" panose="02020400000000000000" pitchFamily="18" charset="-128"/>
              </a:rPr>
              <a:t>　　 ＊体育館への入室は、参加のお子様お</a:t>
            </a:r>
            <a:r>
              <a:rPr lang="en-US" altLang="ja-JP" dirty="0">
                <a:latin typeface="UD Digi Kyokasho NK-R" panose="02020400000000000000" pitchFamily="18" charset="-128"/>
                <a:ea typeface="UD Digi Kyokasho NK-R" panose="02020400000000000000" pitchFamily="18" charset="-128"/>
              </a:rPr>
              <a:t>1</a:t>
            </a:r>
            <a:r>
              <a:rPr lang="ja-JP" altLang="en-US" dirty="0">
                <a:latin typeface="UD Digi Kyokasho NK-R" panose="02020400000000000000" pitchFamily="18" charset="-128"/>
                <a:ea typeface="UD Digi Kyokasho NK-R" panose="02020400000000000000" pitchFamily="18" charset="-128"/>
              </a:rPr>
              <a:t>人につき保護者</a:t>
            </a:r>
            <a:r>
              <a:rPr lang="en-US" altLang="ja-JP" dirty="0">
                <a:latin typeface="UD Digi Kyokasho NK-R" panose="02020400000000000000" pitchFamily="18" charset="-128"/>
                <a:ea typeface="UD Digi Kyokasho NK-R" panose="02020400000000000000" pitchFamily="18" charset="-128"/>
              </a:rPr>
              <a:t>1</a:t>
            </a:r>
            <a:r>
              <a:rPr lang="ja-JP" altLang="en-US" dirty="0">
                <a:latin typeface="UD Digi Kyokasho NK-R" panose="02020400000000000000" pitchFamily="18" charset="-128"/>
                <a:ea typeface="UD Digi Kyokasho NK-R" panose="02020400000000000000" pitchFamily="18" charset="-128"/>
              </a:rPr>
              <a:t>名とさせていただきます。</a:t>
            </a:r>
            <a:endParaRPr lang="en-US" altLang="ja-JP" sz="1100" dirty="0">
              <a:latin typeface="UD Digi Kyokasho NK-R" panose="02020400000000000000" pitchFamily="18" charset="-128"/>
              <a:ea typeface="UD Digi Kyokasho NK-R" panose="02020400000000000000" pitchFamily="18" charset="-128"/>
            </a:endParaRPr>
          </a:p>
          <a:p>
            <a:pPr algn="l">
              <a:lnSpc>
                <a:spcPct val="120000"/>
              </a:lnSpc>
            </a:pPr>
            <a:r>
              <a:rPr lang="ja-JP" altLang="en-US" dirty="0">
                <a:latin typeface="UD Digi Kyokasho NK-R" panose="02020400000000000000" pitchFamily="18" charset="-128"/>
                <a:ea typeface="UD Digi Kyokasho NK-R" panose="02020400000000000000" pitchFamily="18" charset="-128"/>
              </a:rPr>
              <a:t>　　 ＊荷物置きや見学席等は作りません。他の参加者と間隔をあけてお座りください。</a:t>
            </a:r>
            <a:endParaRPr lang="en-US" altLang="ja-JP" dirty="0">
              <a:latin typeface="UD Digi Kyokasho NK-R" panose="02020400000000000000" pitchFamily="18" charset="-128"/>
              <a:ea typeface="UD Digi Kyokasho NK-R" panose="02020400000000000000" pitchFamily="18" charset="-128"/>
            </a:endParaRPr>
          </a:p>
          <a:p>
            <a:pPr algn="l">
              <a:lnSpc>
                <a:spcPct val="120000"/>
              </a:lnSpc>
            </a:pPr>
            <a:r>
              <a:rPr lang="ja-JP" altLang="en-US" dirty="0">
                <a:latin typeface="UD Digi Kyokasho NK-R" panose="02020400000000000000" pitchFamily="18" charset="-128"/>
                <a:ea typeface="UD Digi Kyokasho NK-R" panose="02020400000000000000" pitchFamily="18" charset="-128"/>
              </a:rPr>
              <a:t>　　 ＊ごみの持ち帰りにご協力ください。</a:t>
            </a:r>
            <a:endParaRPr lang="en-US" altLang="ja-JP" dirty="0">
              <a:latin typeface="UD Digi Kyokasho NK-R" panose="02020400000000000000" pitchFamily="18" charset="-128"/>
              <a:ea typeface="UD Digi Kyokasho NK-R" panose="02020400000000000000" pitchFamily="18" charset="-128"/>
            </a:endParaRPr>
          </a:p>
          <a:p>
            <a:pPr algn="l">
              <a:lnSpc>
                <a:spcPct val="120000"/>
              </a:lnSpc>
            </a:pPr>
            <a:r>
              <a:rPr lang="ja-JP" altLang="en-US" dirty="0">
                <a:latin typeface="UD Digi Kyokasho NK-R" panose="02020400000000000000" pitchFamily="18" charset="-128"/>
                <a:ea typeface="UD Digi Kyokasho NK-R" panose="02020400000000000000" pitchFamily="18" charset="-128"/>
              </a:rPr>
              <a:t>　　 ＊大声での会話はお控えください。</a:t>
            </a:r>
            <a:endParaRPr lang="en-US" altLang="ja-JP" dirty="0">
              <a:latin typeface="UD Digi Kyokasho NK-R" panose="02020400000000000000" pitchFamily="18" charset="-128"/>
              <a:ea typeface="UD Digi Kyokasho NK-R" panose="02020400000000000000" pitchFamily="18" charset="-128"/>
            </a:endParaRPr>
          </a:p>
        </p:txBody>
      </p:sp>
      <p:sp>
        <p:nvSpPr>
          <p:cNvPr id="6" name="字幕 2">
            <a:extLst>
              <a:ext uri="{FF2B5EF4-FFF2-40B4-BE49-F238E27FC236}">
                <a16:creationId xmlns:a16="http://schemas.microsoft.com/office/drawing/2014/main" id="{E1A0B992-E9A2-4584-9AB8-63E043BCA234}"/>
              </a:ext>
            </a:extLst>
          </p:cNvPr>
          <p:cNvSpPr txBox="1">
            <a:spLocks/>
          </p:cNvSpPr>
          <p:nvPr/>
        </p:nvSpPr>
        <p:spPr>
          <a:xfrm>
            <a:off x="198182" y="9143306"/>
            <a:ext cx="6600825" cy="1744580"/>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00000"/>
              </a:lnSpc>
            </a:pPr>
            <a:r>
              <a:rPr lang="en-US" altLang="ja-JP" sz="1400" dirty="0">
                <a:latin typeface="UD Digi Kyokasho NK-R" panose="02020400000000000000" pitchFamily="18" charset="-128"/>
                <a:ea typeface="UD Digi Kyokasho NK-R" panose="02020400000000000000" pitchFamily="18" charset="-128"/>
              </a:rPr>
              <a:t>3.</a:t>
            </a:r>
            <a:r>
              <a:rPr lang="ja-JP" altLang="en-US" sz="1400" dirty="0">
                <a:latin typeface="UD Digi Kyokasho NK-R" panose="02020400000000000000" pitchFamily="18" charset="-128"/>
                <a:ea typeface="UD Digi Kyokasho NK-R" panose="02020400000000000000" pitchFamily="18" charset="-128"/>
              </a:rPr>
              <a:t>その他</a:t>
            </a:r>
            <a:endParaRPr lang="en-US" altLang="ja-JP" sz="1400" dirty="0">
              <a:latin typeface="UD Digi Kyokasho NK-R" panose="02020400000000000000" pitchFamily="18" charset="-128"/>
              <a:ea typeface="UD Digi Kyokasho NK-R" panose="02020400000000000000" pitchFamily="18" charset="-128"/>
            </a:endParaRPr>
          </a:p>
          <a:p>
            <a:pPr algn="l">
              <a:lnSpc>
                <a:spcPct val="100000"/>
              </a:lnSpc>
            </a:pPr>
            <a:r>
              <a:rPr lang="ja-JP" altLang="en-US" sz="1400" dirty="0">
                <a:latin typeface="UD Digi Kyokasho NK-R" panose="02020400000000000000" pitchFamily="18" charset="-128"/>
                <a:ea typeface="UD Digi Kyokasho NK-R" panose="02020400000000000000" pitchFamily="18" charset="-128"/>
              </a:rPr>
              <a:t>　　 ＊長岡京市スポーツ協会への活動報告に伴い、参加者名簿を提出いたします。</a:t>
            </a:r>
            <a:br>
              <a:rPr lang="en-US" altLang="ja-JP" sz="1400" dirty="0">
                <a:latin typeface="UD Digi Kyokasho NK-R" panose="02020400000000000000" pitchFamily="18" charset="-128"/>
                <a:ea typeface="UD Digi Kyokasho NK-R" panose="02020400000000000000" pitchFamily="18" charset="-128"/>
              </a:rPr>
            </a:br>
            <a:r>
              <a:rPr lang="ja-JP" altLang="en-US" sz="1400" dirty="0">
                <a:latin typeface="UD Digi Kyokasho NK-R" panose="02020400000000000000" pitchFamily="18" charset="-128"/>
                <a:ea typeface="UD Digi Kyokasho NK-R" panose="02020400000000000000" pitchFamily="18" charset="-128"/>
              </a:rPr>
              <a:t>　　　　　目的外での使用致しませんのでご理解ください。</a:t>
            </a:r>
            <a:br>
              <a:rPr lang="en-US" altLang="ja-JP" sz="1400" dirty="0">
                <a:latin typeface="UD Digi Kyokasho NK-R" panose="02020400000000000000" pitchFamily="18" charset="-128"/>
                <a:ea typeface="UD Digi Kyokasho NK-R" panose="02020400000000000000" pitchFamily="18" charset="-128"/>
              </a:rPr>
            </a:br>
            <a:r>
              <a:rPr lang="ja-JP" altLang="en-US" sz="1400" dirty="0">
                <a:latin typeface="UD Digi Kyokasho NK-R" panose="02020400000000000000" pitchFamily="18" charset="-128"/>
                <a:ea typeface="UD Digi Kyokasho NK-R" panose="02020400000000000000" pitchFamily="18" charset="-128"/>
              </a:rPr>
              <a:t>　　 ＊</a:t>
            </a:r>
            <a:r>
              <a:rPr lang="ja-JP" altLang="en-US" sz="1400" u="sng" dirty="0">
                <a:solidFill>
                  <a:srgbClr val="FF0000"/>
                </a:solidFill>
                <a:effectLst>
                  <a:outerShdw blurRad="38100" dist="38100" dir="2700000" algn="tl">
                    <a:srgbClr val="000000">
                      <a:alpha val="43137"/>
                    </a:srgbClr>
                  </a:outerShdw>
                </a:effectLst>
                <a:latin typeface="UD Digi Kyokasho NK-R" panose="02020400000000000000" pitchFamily="18" charset="-128"/>
                <a:ea typeface="UD Digi Kyokasho NK-R" panose="02020400000000000000" pitchFamily="18" charset="-128"/>
              </a:rPr>
              <a:t>新型コロナウイルス感染症と診断された場合は（公財）ライフスポーツ財団</a:t>
            </a:r>
            <a:br>
              <a:rPr lang="en-US" altLang="ja-JP" sz="1400" u="sng" dirty="0">
                <a:solidFill>
                  <a:srgbClr val="FF0000"/>
                </a:solidFill>
                <a:effectLst>
                  <a:outerShdw blurRad="38100" dist="38100" dir="2700000" algn="tl">
                    <a:srgbClr val="000000">
                      <a:alpha val="43137"/>
                    </a:srgbClr>
                  </a:outerShdw>
                </a:effectLst>
                <a:latin typeface="UD Digi Kyokasho NK-R" panose="02020400000000000000" pitchFamily="18" charset="-128"/>
                <a:ea typeface="UD Digi Kyokasho NK-R" panose="02020400000000000000" pitchFamily="18" charset="-128"/>
              </a:rPr>
            </a:br>
            <a:r>
              <a:rPr lang="ja-JP" altLang="en-US" sz="1400" dirty="0">
                <a:solidFill>
                  <a:srgbClr val="FF0000"/>
                </a:solidFill>
                <a:effectLst>
                  <a:outerShdw blurRad="38100" dist="38100" dir="2700000" algn="tl">
                    <a:srgbClr val="000000">
                      <a:alpha val="43137"/>
                    </a:srgbClr>
                  </a:outerShdw>
                </a:effectLst>
                <a:latin typeface="UD Digi Kyokasho NK-R" panose="02020400000000000000" pitchFamily="18" charset="-128"/>
                <a:ea typeface="UD Digi Kyokasho NK-R" panose="02020400000000000000" pitchFamily="18" charset="-128"/>
              </a:rPr>
              <a:t>　　　　</a:t>
            </a:r>
            <a:r>
              <a:rPr lang="ja-JP" altLang="en-US" u="sng" dirty="0">
                <a:solidFill>
                  <a:srgbClr val="FF0000"/>
                </a:solidFill>
                <a:effectLst>
                  <a:outerShdw blurRad="38100" dist="38100" dir="2700000" algn="tl">
                    <a:srgbClr val="000000">
                      <a:alpha val="43137"/>
                    </a:srgbClr>
                  </a:outerShdw>
                </a:effectLst>
                <a:latin typeface="UD Digi Kyokasho NK-R" panose="02020400000000000000" pitchFamily="18" charset="-128"/>
                <a:ea typeface="UD Digi Kyokasho NK-R" panose="02020400000000000000" pitchFamily="18" charset="-128"/>
              </a:rPr>
              <a:t>☎：</a:t>
            </a:r>
            <a:r>
              <a:rPr lang="en-US" altLang="ja-JP" u="sng" dirty="0">
                <a:solidFill>
                  <a:srgbClr val="FF0000"/>
                </a:solidFill>
                <a:effectLst>
                  <a:outerShdw blurRad="38100" dist="38100" dir="2700000" algn="tl">
                    <a:srgbClr val="000000">
                      <a:alpha val="43137"/>
                    </a:srgbClr>
                  </a:outerShdw>
                </a:effectLst>
                <a:latin typeface="UD Digi Kyokasho NK-R" panose="02020400000000000000" pitchFamily="18" charset="-128"/>
                <a:ea typeface="UD Digi Kyokasho NK-R" panose="02020400000000000000" pitchFamily="18" charset="-128"/>
              </a:rPr>
              <a:t>06-6170-9886</a:t>
            </a:r>
            <a:r>
              <a:rPr lang="ja-JP" altLang="en-US" u="sng" dirty="0">
                <a:solidFill>
                  <a:srgbClr val="FF0000"/>
                </a:solidFill>
                <a:effectLst>
                  <a:outerShdw blurRad="38100" dist="38100" dir="2700000" algn="tl">
                    <a:srgbClr val="000000">
                      <a:alpha val="43137"/>
                    </a:srgbClr>
                  </a:outerShdw>
                </a:effectLst>
                <a:latin typeface="UD Digi Kyokasho NK-R" panose="02020400000000000000" pitchFamily="18" charset="-128"/>
                <a:ea typeface="UD Digi Kyokasho NK-R" panose="02020400000000000000" pitchFamily="18" charset="-128"/>
              </a:rPr>
              <a:t>（平日</a:t>
            </a:r>
            <a:r>
              <a:rPr lang="en-US" altLang="ja-JP" u="sng" dirty="0">
                <a:solidFill>
                  <a:srgbClr val="FF0000"/>
                </a:solidFill>
                <a:effectLst>
                  <a:outerShdw blurRad="38100" dist="38100" dir="2700000" algn="tl">
                    <a:srgbClr val="000000">
                      <a:alpha val="43137"/>
                    </a:srgbClr>
                  </a:outerShdw>
                </a:effectLst>
                <a:latin typeface="UD Digi Kyokasho NK-R" panose="02020400000000000000" pitchFamily="18" charset="-128"/>
                <a:ea typeface="UD Digi Kyokasho NK-R" panose="02020400000000000000" pitchFamily="18" charset="-128"/>
              </a:rPr>
              <a:t>9</a:t>
            </a:r>
            <a:r>
              <a:rPr lang="ja-JP" altLang="en-US" u="sng" dirty="0">
                <a:solidFill>
                  <a:srgbClr val="FF0000"/>
                </a:solidFill>
                <a:effectLst>
                  <a:outerShdw blurRad="38100" dist="38100" dir="2700000" algn="tl">
                    <a:srgbClr val="000000">
                      <a:alpha val="43137"/>
                    </a:srgbClr>
                  </a:outerShdw>
                </a:effectLst>
                <a:latin typeface="UD Digi Kyokasho NK-R" panose="02020400000000000000" pitchFamily="18" charset="-128"/>
                <a:ea typeface="UD Digi Kyokasho NK-R" panose="02020400000000000000" pitchFamily="18" charset="-128"/>
              </a:rPr>
              <a:t>：</a:t>
            </a:r>
            <a:r>
              <a:rPr lang="en-US" altLang="ja-JP" u="sng" dirty="0">
                <a:solidFill>
                  <a:srgbClr val="FF0000"/>
                </a:solidFill>
                <a:effectLst>
                  <a:outerShdw blurRad="38100" dist="38100" dir="2700000" algn="tl">
                    <a:srgbClr val="000000">
                      <a:alpha val="43137"/>
                    </a:srgbClr>
                  </a:outerShdw>
                </a:effectLst>
                <a:latin typeface="UD Digi Kyokasho NK-R" panose="02020400000000000000" pitchFamily="18" charset="-128"/>
                <a:ea typeface="UD Digi Kyokasho NK-R" panose="02020400000000000000" pitchFamily="18" charset="-128"/>
              </a:rPr>
              <a:t>15</a:t>
            </a:r>
            <a:r>
              <a:rPr lang="ja-JP" altLang="en-US" u="sng" dirty="0">
                <a:solidFill>
                  <a:srgbClr val="FF0000"/>
                </a:solidFill>
                <a:effectLst>
                  <a:outerShdw blurRad="38100" dist="38100" dir="2700000" algn="tl">
                    <a:srgbClr val="000000">
                      <a:alpha val="43137"/>
                    </a:srgbClr>
                  </a:outerShdw>
                </a:effectLst>
                <a:latin typeface="UD Digi Kyokasho NK-R" panose="02020400000000000000" pitchFamily="18" charset="-128"/>
                <a:ea typeface="UD Digi Kyokasho NK-R" panose="02020400000000000000" pitchFamily="18" charset="-128"/>
              </a:rPr>
              <a:t>～</a:t>
            </a:r>
            <a:r>
              <a:rPr lang="en-US" altLang="ja-JP" u="sng" dirty="0">
                <a:solidFill>
                  <a:srgbClr val="FF0000"/>
                </a:solidFill>
                <a:effectLst>
                  <a:outerShdw blurRad="38100" dist="38100" dir="2700000" algn="tl">
                    <a:srgbClr val="000000">
                      <a:alpha val="43137"/>
                    </a:srgbClr>
                  </a:outerShdw>
                </a:effectLst>
                <a:latin typeface="UD Digi Kyokasho NK-R" panose="02020400000000000000" pitchFamily="18" charset="-128"/>
                <a:ea typeface="UD Digi Kyokasho NK-R" panose="02020400000000000000" pitchFamily="18" charset="-128"/>
              </a:rPr>
              <a:t>17</a:t>
            </a:r>
            <a:r>
              <a:rPr lang="ja-JP" altLang="en-US" u="sng" dirty="0">
                <a:solidFill>
                  <a:srgbClr val="FF0000"/>
                </a:solidFill>
                <a:effectLst>
                  <a:outerShdw blurRad="38100" dist="38100" dir="2700000" algn="tl">
                    <a:srgbClr val="000000">
                      <a:alpha val="43137"/>
                    </a:srgbClr>
                  </a:outerShdw>
                </a:effectLst>
                <a:latin typeface="UD Digi Kyokasho NK-R" panose="02020400000000000000" pitchFamily="18" charset="-128"/>
                <a:ea typeface="UD Digi Kyokasho NK-R" panose="02020400000000000000" pitchFamily="18" charset="-128"/>
              </a:rPr>
              <a:t>：</a:t>
            </a:r>
            <a:r>
              <a:rPr lang="en-US" altLang="ja-JP" u="sng" dirty="0">
                <a:solidFill>
                  <a:srgbClr val="FF0000"/>
                </a:solidFill>
                <a:effectLst>
                  <a:outerShdw blurRad="38100" dist="38100" dir="2700000" algn="tl">
                    <a:srgbClr val="000000">
                      <a:alpha val="43137"/>
                    </a:srgbClr>
                  </a:outerShdw>
                </a:effectLst>
                <a:latin typeface="UD Digi Kyokasho NK-R" panose="02020400000000000000" pitchFamily="18" charset="-128"/>
                <a:ea typeface="UD Digi Kyokasho NK-R" panose="02020400000000000000" pitchFamily="18" charset="-128"/>
              </a:rPr>
              <a:t>00</a:t>
            </a:r>
            <a:r>
              <a:rPr lang="ja-JP" altLang="en-US" u="sng" dirty="0">
                <a:solidFill>
                  <a:srgbClr val="FF0000"/>
                </a:solidFill>
                <a:effectLst>
                  <a:outerShdw blurRad="38100" dist="38100" dir="2700000" algn="tl">
                    <a:srgbClr val="000000">
                      <a:alpha val="43137"/>
                    </a:srgbClr>
                  </a:outerShdw>
                </a:effectLst>
                <a:latin typeface="UD Digi Kyokasho NK-R" panose="02020400000000000000" pitchFamily="18" charset="-128"/>
                <a:ea typeface="UD Digi Kyokasho NK-R" panose="02020400000000000000" pitchFamily="18" charset="-128"/>
              </a:rPr>
              <a:t>）</a:t>
            </a:r>
            <a:br>
              <a:rPr lang="en-US" altLang="ja-JP" u="sng" dirty="0">
                <a:solidFill>
                  <a:srgbClr val="FF0000"/>
                </a:solidFill>
                <a:effectLst>
                  <a:outerShdw blurRad="38100" dist="38100" dir="2700000" algn="tl">
                    <a:srgbClr val="000000">
                      <a:alpha val="43137"/>
                    </a:srgbClr>
                  </a:outerShdw>
                </a:effectLst>
                <a:latin typeface="UD Digi Kyokasho NK-R" panose="02020400000000000000" pitchFamily="18" charset="-128"/>
                <a:ea typeface="UD Digi Kyokasho NK-R" panose="02020400000000000000" pitchFamily="18" charset="-128"/>
              </a:rPr>
            </a:br>
            <a:r>
              <a:rPr lang="ja-JP" altLang="en-US" dirty="0">
                <a:solidFill>
                  <a:srgbClr val="FF0000"/>
                </a:solidFill>
                <a:effectLst>
                  <a:outerShdw blurRad="38100" dist="38100" dir="2700000" algn="tl">
                    <a:srgbClr val="000000">
                      <a:alpha val="43137"/>
                    </a:srgbClr>
                  </a:outerShdw>
                </a:effectLst>
                <a:latin typeface="UD Digi Kyokasho NK-R" panose="02020400000000000000" pitchFamily="18" charset="-128"/>
                <a:ea typeface="UD Digi Kyokasho NK-R" panose="02020400000000000000" pitchFamily="18" charset="-128"/>
              </a:rPr>
              <a:t>　　　</a:t>
            </a:r>
            <a:r>
              <a:rPr lang="ja-JP" altLang="en-US" u="sng" dirty="0">
                <a:solidFill>
                  <a:srgbClr val="FF0000"/>
                </a:solidFill>
                <a:effectLst>
                  <a:outerShdw blurRad="38100" dist="38100" dir="2700000" algn="tl">
                    <a:srgbClr val="000000">
                      <a:alpha val="43137"/>
                    </a:srgbClr>
                  </a:outerShdw>
                </a:effectLst>
                <a:latin typeface="UD Digi Kyokasho NK-R" panose="02020400000000000000" pitchFamily="18" charset="-128"/>
                <a:ea typeface="UD Digi Kyokasho NK-R" panose="02020400000000000000" pitchFamily="18" charset="-128"/>
              </a:rPr>
              <a:t>📱：</a:t>
            </a:r>
            <a:r>
              <a:rPr lang="en-US" altLang="ja-JP" u="sng" dirty="0">
                <a:solidFill>
                  <a:srgbClr val="FF0000"/>
                </a:solidFill>
                <a:effectLst>
                  <a:outerShdw blurRad="38100" dist="38100" dir="2700000" algn="tl">
                    <a:srgbClr val="000000">
                      <a:alpha val="43137"/>
                    </a:srgbClr>
                  </a:outerShdw>
                </a:effectLst>
                <a:latin typeface="UD Digi Kyokasho NK-R" panose="02020400000000000000" pitchFamily="18" charset="-128"/>
                <a:ea typeface="UD Digi Kyokasho NK-R" panose="02020400000000000000" pitchFamily="18" charset="-128"/>
              </a:rPr>
              <a:t>070-8703-4639</a:t>
            </a:r>
            <a:r>
              <a:rPr lang="ja-JP" altLang="en-US" sz="1400" u="sng" dirty="0">
                <a:solidFill>
                  <a:srgbClr val="FF0000"/>
                </a:solidFill>
                <a:effectLst>
                  <a:outerShdw blurRad="38100" dist="38100" dir="2700000" algn="tl">
                    <a:srgbClr val="000000">
                      <a:alpha val="43137"/>
                    </a:srgbClr>
                  </a:outerShdw>
                </a:effectLst>
                <a:latin typeface="UD Digi Kyokasho NK-R" panose="02020400000000000000" pitchFamily="18" charset="-128"/>
                <a:ea typeface="UD Digi Kyokasho NK-R" panose="02020400000000000000" pitchFamily="18" charset="-128"/>
              </a:rPr>
              <a:t>（土日祝）担当：ｼﾏﾓﾄ へ速やかにご連絡ください。</a:t>
            </a:r>
            <a:endParaRPr lang="en-US" altLang="ja-JP" sz="1400" u="sng" dirty="0">
              <a:solidFill>
                <a:srgbClr val="FF0000"/>
              </a:solidFill>
              <a:effectLst>
                <a:outerShdw blurRad="38100" dist="38100" dir="2700000" algn="tl">
                  <a:srgbClr val="000000">
                    <a:alpha val="43137"/>
                  </a:srgbClr>
                </a:outerShdw>
              </a:effectLst>
              <a:latin typeface="UD Digi Kyokasho NK-R" panose="02020400000000000000" pitchFamily="18" charset="-128"/>
              <a:ea typeface="UD Digi Kyokasho NK-R" panose="02020400000000000000" pitchFamily="18" charset="-128"/>
            </a:endParaRPr>
          </a:p>
        </p:txBody>
      </p:sp>
      <p:sp>
        <p:nvSpPr>
          <p:cNvPr id="8" name="字幕 2">
            <a:extLst>
              <a:ext uri="{FF2B5EF4-FFF2-40B4-BE49-F238E27FC236}">
                <a16:creationId xmlns:a16="http://schemas.microsoft.com/office/drawing/2014/main" id="{275250B0-BB94-432D-B865-1B3B55CA0979}"/>
              </a:ext>
            </a:extLst>
          </p:cNvPr>
          <p:cNvSpPr txBox="1">
            <a:spLocks/>
          </p:cNvSpPr>
          <p:nvPr/>
        </p:nvSpPr>
        <p:spPr>
          <a:xfrm>
            <a:off x="198183" y="7190051"/>
            <a:ext cx="6343650" cy="1802283"/>
          </a:xfrm>
          <a:prstGeom prst="rect">
            <a:avLst/>
          </a:prstGeom>
        </p:spPr>
        <p:txBody>
          <a:bodyPr vert="horz" lIns="91440" tIns="45720" rIns="91440" bIns="45720" rtlCol="0">
            <a:normAutofit lnSpcReduction="100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00000"/>
              </a:lnSpc>
            </a:pPr>
            <a:r>
              <a:rPr lang="en-US" altLang="ja-JP" sz="1400" dirty="0">
                <a:latin typeface="UD Digi Kyokasho NK-R" panose="02020400000000000000" pitchFamily="18" charset="-128"/>
                <a:ea typeface="UD Digi Kyokasho NK-R" panose="02020400000000000000" pitchFamily="18" charset="-128"/>
              </a:rPr>
              <a:t>2.</a:t>
            </a:r>
            <a:r>
              <a:rPr lang="ja-JP" altLang="en-US" sz="1400" dirty="0">
                <a:latin typeface="UD Digi Kyokasho NK-R" panose="02020400000000000000" pitchFamily="18" charset="-128"/>
                <a:ea typeface="UD Digi Kyokasho NK-R" panose="02020400000000000000" pitchFamily="18" charset="-128"/>
              </a:rPr>
              <a:t>主催側の対応</a:t>
            </a:r>
            <a:endParaRPr lang="en-US" altLang="ja-JP" sz="1400" dirty="0">
              <a:latin typeface="UD Digi Kyokasho NK-R" panose="02020400000000000000" pitchFamily="18" charset="-128"/>
              <a:ea typeface="UD Digi Kyokasho NK-R" panose="02020400000000000000" pitchFamily="18" charset="-128"/>
            </a:endParaRPr>
          </a:p>
          <a:p>
            <a:pPr algn="l">
              <a:lnSpc>
                <a:spcPct val="100000"/>
              </a:lnSpc>
            </a:pPr>
            <a:r>
              <a:rPr lang="ja-JP" altLang="en-US" sz="1400" dirty="0">
                <a:latin typeface="UD Digi Kyokasho NK-R" panose="02020400000000000000" pitchFamily="18" charset="-128"/>
                <a:ea typeface="UD Digi Kyokasho NK-R" panose="02020400000000000000" pitchFamily="18" charset="-128"/>
              </a:rPr>
              <a:t>　　 ＊受付を簡略化いたします。</a:t>
            </a:r>
            <a:endParaRPr lang="en-US" altLang="ja-JP" sz="1400" dirty="0">
              <a:latin typeface="UD Digi Kyokasho NK-R" panose="02020400000000000000" pitchFamily="18" charset="-128"/>
              <a:ea typeface="UD Digi Kyokasho NK-R" panose="02020400000000000000" pitchFamily="18" charset="-128"/>
            </a:endParaRPr>
          </a:p>
          <a:p>
            <a:pPr algn="l">
              <a:lnSpc>
                <a:spcPct val="100000"/>
              </a:lnSpc>
            </a:pPr>
            <a:r>
              <a:rPr lang="ja-JP" altLang="en-US" sz="1400" dirty="0">
                <a:latin typeface="UD Digi Kyokasho NK-R" panose="02020400000000000000" pitchFamily="18" charset="-128"/>
                <a:ea typeface="UD Digi Kyokasho NK-R" panose="02020400000000000000" pitchFamily="18" charset="-128"/>
              </a:rPr>
              <a:t>　　 ＊スタッフはマスクを着用いたします。</a:t>
            </a:r>
            <a:endParaRPr lang="en-US" altLang="ja-JP" sz="1400" dirty="0">
              <a:latin typeface="UD Digi Kyokasho NK-R" panose="02020400000000000000" pitchFamily="18" charset="-128"/>
              <a:ea typeface="UD Digi Kyokasho NK-R" panose="02020400000000000000" pitchFamily="18" charset="-128"/>
            </a:endParaRPr>
          </a:p>
          <a:p>
            <a:pPr algn="l">
              <a:lnSpc>
                <a:spcPct val="100000"/>
              </a:lnSpc>
            </a:pPr>
            <a:r>
              <a:rPr lang="ja-JP" altLang="en-US" sz="1400" dirty="0">
                <a:latin typeface="UD Digi Kyokasho NK-R" panose="02020400000000000000" pitchFamily="18" charset="-128"/>
                <a:ea typeface="UD Digi Kyokasho NK-R" panose="02020400000000000000" pitchFamily="18" charset="-128"/>
              </a:rPr>
              <a:t>　　 ＊アルコール消毒を準備します。</a:t>
            </a:r>
            <a:endParaRPr lang="en-US" altLang="ja-JP" sz="1400" dirty="0">
              <a:latin typeface="UD Digi Kyokasho NK-R" panose="02020400000000000000" pitchFamily="18" charset="-128"/>
              <a:ea typeface="UD Digi Kyokasho NK-R" panose="02020400000000000000" pitchFamily="18" charset="-128"/>
            </a:endParaRPr>
          </a:p>
          <a:p>
            <a:pPr algn="l">
              <a:lnSpc>
                <a:spcPct val="100000"/>
              </a:lnSpc>
            </a:pPr>
            <a:r>
              <a:rPr lang="ja-JP" altLang="en-US" sz="1400" dirty="0">
                <a:latin typeface="UD Digi Kyokasho NK-R" panose="02020400000000000000" pitchFamily="18" charset="-128"/>
                <a:ea typeface="UD Digi Kyokasho NK-R" panose="02020400000000000000" pitchFamily="18" charset="-128"/>
              </a:rPr>
              <a:t>　　 ＊活動内容を工夫いたします。</a:t>
            </a:r>
            <a:endParaRPr lang="en-US" altLang="ja-JP" sz="1400" dirty="0">
              <a:latin typeface="UD Digi Kyokasho NK-R" panose="02020400000000000000" pitchFamily="18" charset="-128"/>
              <a:ea typeface="UD Digi Kyokasho NK-R" panose="02020400000000000000" pitchFamily="18" charset="-128"/>
            </a:endParaRPr>
          </a:p>
          <a:p>
            <a:pPr algn="l">
              <a:lnSpc>
                <a:spcPct val="100000"/>
              </a:lnSpc>
            </a:pPr>
            <a:r>
              <a:rPr lang="ja-JP" altLang="en-US" sz="1400" dirty="0">
                <a:latin typeface="UD Digi Kyokasho NK-R" panose="02020400000000000000" pitchFamily="18" charset="-128"/>
                <a:ea typeface="UD Digi Kyokasho NK-R" panose="02020400000000000000" pitchFamily="18" charset="-128"/>
              </a:rPr>
              <a:t>　　 ＊常時換気を行います。</a:t>
            </a:r>
            <a:endParaRPr lang="en-US" altLang="ja-JP" sz="1400" dirty="0">
              <a:latin typeface="UD Digi Kyokasho NK-R" panose="02020400000000000000" pitchFamily="18" charset="-128"/>
              <a:ea typeface="UD Digi Kyokasho NK-R" panose="02020400000000000000" pitchFamily="18" charset="-128"/>
            </a:endParaRPr>
          </a:p>
        </p:txBody>
      </p:sp>
      <p:pic>
        <p:nvPicPr>
          <p:cNvPr id="11" name="図 10" descr="時計, 部屋, 記号 が含まれている画像&#10;&#10;自動的に生成された説明">
            <a:extLst>
              <a:ext uri="{FF2B5EF4-FFF2-40B4-BE49-F238E27FC236}">
                <a16:creationId xmlns:a16="http://schemas.microsoft.com/office/drawing/2014/main" id="{6578E37B-C672-47D0-9388-8D30AB3D40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56245" y="7398726"/>
            <a:ext cx="1744580" cy="1744580"/>
          </a:xfrm>
          <a:prstGeom prst="rect">
            <a:avLst/>
          </a:prstGeom>
        </p:spPr>
      </p:pic>
    </p:spTree>
    <p:extLst>
      <p:ext uri="{BB962C8B-B14F-4D97-AF65-F5344CB8AC3E}">
        <p14:creationId xmlns:p14="http://schemas.microsoft.com/office/powerpoint/2010/main" val="2858839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レーム 3">
            <a:extLst>
              <a:ext uri="{FF2B5EF4-FFF2-40B4-BE49-F238E27FC236}">
                <a16:creationId xmlns:a16="http://schemas.microsoft.com/office/drawing/2014/main" id="{03A9AF90-3D93-41FD-B581-37FF62B65AE0}"/>
              </a:ext>
            </a:extLst>
          </p:cNvPr>
          <p:cNvSpPr/>
          <p:nvPr/>
        </p:nvSpPr>
        <p:spPr>
          <a:xfrm>
            <a:off x="0" y="929149"/>
            <a:ext cx="6858000" cy="10185542"/>
          </a:xfrm>
          <a:prstGeom prst="frame">
            <a:avLst>
              <a:gd name="adj1" fmla="val 2492"/>
            </a:avLst>
          </a:prstGeom>
          <a:solidFill>
            <a:srgbClr val="0070C0"/>
          </a:solidFill>
          <a:ln>
            <a:solidFill>
              <a:srgbClr val="0E14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テキスト ボックス 4">
            <a:extLst>
              <a:ext uri="{FF2B5EF4-FFF2-40B4-BE49-F238E27FC236}">
                <a16:creationId xmlns:a16="http://schemas.microsoft.com/office/drawing/2014/main" id="{5A561035-D444-4424-A162-C5A492946D9F}"/>
              </a:ext>
            </a:extLst>
          </p:cNvPr>
          <p:cNvSpPr txBox="1"/>
          <p:nvPr/>
        </p:nvSpPr>
        <p:spPr>
          <a:xfrm>
            <a:off x="354724" y="1229710"/>
            <a:ext cx="6148552" cy="1077218"/>
          </a:xfrm>
          <a:prstGeom prst="rect">
            <a:avLst/>
          </a:prstGeom>
          <a:noFill/>
        </p:spPr>
        <p:txBody>
          <a:bodyPr wrap="square" rtlCol="0">
            <a:spAutoFit/>
          </a:bodyPr>
          <a:lstStyle/>
          <a:p>
            <a:r>
              <a:rPr kumimoji="1" lang="ja-JP" altLang="en-US" sz="3200" dirty="0">
                <a:latin typeface="HGS創英角ｺﾞｼｯｸUB" panose="020B0900000000000000" pitchFamily="50" charset="-128"/>
                <a:ea typeface="HGS創英角ｺﾞｼｯｸUB" panose="020B0900000000000000" pitchFamily="50" charset="-128"/>
              </a:rPr>
              <a:t>ライフキッズスポーツクラブ</a:t>
            </a:r>
            <a:endParaRPr kumimoji="1" lang="en-US" altLang="ja-JP" sz="3200" dirty="0">
              <a:latin typeface="HGS創英角ｺﾞｼｯｸUB" panose="020B0900000000000000" pitchFamily="50" charset="-128"/>
              <a:ea typeface="HGS創英角ｺﾞｼｯｸUB" panose="020B0900000000000000" pitchFamily="50" charset="-128"/>
            </a:endParaRPr>
          </a:p>
          <a:p>
            <a:r>
              <a:rPr kumimoji="1" lang="ja-JP" altLang="en-US" sz="3200" dirty="0">
                <a:latin typeface="HGS創英角ｺﾞｼｯｸUB" panose="020B0900000000000000" pitchFamily="50" charset="-128"/>
                <a:ea typeface="HGS創英角ｺﾞｼｯｸUB" panose="020B0900000000000000" pitchFamily="50" charset="-128"/>
              </a:rPr>
              <a:t>　　　　　　　参加事前調査表</a:t>
            </a:r>
          </a:p>
        </p:txBody>
      </p:sp>
      <p:sp>
        <p:nvSpPr>
          <p:cNvPr id="6" name="字幕 2">
            <a:extLst>
              <a:ext uri="{FF2B5EF4-FFF2-40B4-BE49-F238E27FC236}">
                <a16:creationId xmlns:a16="http://schemas.microsoft.com/office/drawing/2014/main" id="{9D6C6C6D-E9EE-435E-A5F5-7A258ABD56A2}"/>
              </a:ext>
            </a:extLst>
          </p:cNvPr>
          <p:cNvSpPr txBox="1">
            <a:spLocks/>
          </p:cNvSpPr>
          <p:nvPr/>
        </p:nvSpPr>
        <p:spPr>
          <a:xfrm>
            <a:off x="257175" y="2743200"/>
            <a:ext cx="6343650" cy="8371491"/>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2000" dirty="0">
                <a:latin typeface="UD Digi Kyokasho NK-R" panose="02020400000000000000" pitchFamily="18" charset="-128"/>
                <a:ea typeface="UD Digi Kyokasho NK-R" panose="02020400000000000000" pitchFamily="18" charset="-128"/>
              </a:rPr>
              <a:t>過去２週間において以下の事項がある場合は参加を見合わせてください。</a:t>
            </a:r>
            <a:endParaRPr lang="en-US" altLang="ja-JP" sz="2000" dirty="0">
              <a:latin typeface="UD Digi Kyokasho NK-R" panose="02020400000000000000" pitchFamily="18" charset="-128"/>
              <a:ea typeface="UD Digi Kyokasho NK-R" panose="02020400000000000000" pitchFamily="18" charset="-128"/>
            </a:endParaRPr>
          </a:p>
          <a:p>
            <a:pPr algn="l"/>
            <a:endParaRPr lang="en-US" altLang="ja-JP" sz="2400" dirty="0">
              <a:latin typeface="UD Digi Kyokasho NK-R" panose="02020400000000000000" pitchFamily="18" charset="-128"/>
              <a:ea typeface="UD Digi Kyokasho NK-R" panose="02020400000000000000" pitchFamily="18" charset="-128"/>
            </a:endParaRPr>
          </a:p>
          <a:p>
            <a:pPr algn="l"/>
            <a:r>
              <a:rPr lang="ja-JP" altLang="en-US" sz="2400" dirty="0">
                <a:latin typeface="UD Digi Kyokasho NK-R" panose="02020400000000000000" pitchFamily="18" charset="-128"/>
                <a:ea typeface="UD Digi Kyokasho NK-R" panose="02020400000000000000" pitchFamily="18" charset="-128"/>
              </a:rPr>
              <a:t>　□平熱を超える発熱</a:t>
            </a:r>
            <a:endParaRPr lang="en-US" altLang="ja-JP" sz="2400" dirty="0">
              <a:latin typeface="UD Digi Kyokasho NK-R" panose="02020400000000000000" pitchFamily="18" charset="-128"/>
              <a:ea typeface="UD Digi Kyokasho NK-R" panose="02020400000000000000" pitchFamily="18" charset="-128"/>
            </a:endParaRPr>
          </a:p>
          <a:p>
            <a:pPr algn="l"/>
            <a:r>
              <a:rPr lang="ja-JP" altLang="en-US" sz="2400" dirty="0">
                <a:latin typeface="UD Digi Kyokasho NK-R" panose="02020400000000000000" pitchFamily="18" charset="-128"/>
                <a:ea typeface="UD Digi Kyokasho NK-R" panose="02020400000000000000" pitchFamily="18" charset="-128"/>
              </a:rPr>
              <a:t>　□咳、のどの痛みなどの風邪症状</a:t>
            </a:r>
            <a:endParaRPr lang="en-US" altLang="ja-JP" sz="2400" dirty="0">
              <a:latin typeface="UD Digi Kyokasho NK-R" panose="02020400000000000000" pitchFamily="18" charset="-128"/>
              <a:ea typeface="UD Digi Kyokasho NK-R" panose="02020400000000000000" pitchFamily="18" charset="-128"/>
            </a:endParaRPr>
          </a:p>
          <a:p>
            <a:pPr algn="l"/>
            <a:r>
              <a:rPr lang="ja-JP" altLang="en-US" sz="2400" dirty="0">
                <a:latin typeface="UD Digi Kyokasho NK-R" panose="02020400000000000000" pitchFamily="18" charset="-128"/>
                <a:ea typeface="UD Digi Kyokasho NK-R" panose="02020400000000000000" pitchFamily="18" charset="-128"/>
              </a:rPr>
              <a:t>　□だるさ（倦怠感）、息苦しさ（呼吸困難）</a:t>
            </a:r>
            <a:endParaRPr lang="en-US" altLang="ja-JP" sz="2400" dirty="0">
              <a:latin typeface="UD Digi Kyokasho NK-R" panose="02020400000000000000" pitchFamily="18" charset="-128"/>
              <a:ea typeface="UD Digi Kyokasho NK-R" panose="02020400000000000000" pitchFamily="18" charset="-128"/>
            </a:endParaRPr>
          </a:p>
          <a:p>
            <a:pPr algn="l"/>
            <a:r>
              <a:rPr lang="ja-JP" altLang="en-US" sz="2400" dirty="0">
                <a:latin typeface="UD Digi Kyokasho NK-R" panose="02020400000000000000" pitchFamily="18" charset="-128"/>
                <a:ea typeface="UD Digi Kyokasho NK-R" panose="02020400000000000000" pitchFamily="18" charset="-128"/>
              </a:rPr>
              <a:t>　□臭覚や味覚の異常</a:t>
            </a:r>
            <a:endParaRPr lang="en-US" altLang="ja-JP" sz="2400" dirty="0">
              <a:latin typeface="UD Digi Kyokasho NK-R" panose="02020400000000000000" pitchFamily="18" charset="-128"/>
              <a:ea typeface="UD Digi Kyokasho NK-R" panose="02020400000000000000" pitchFamily="18" charset="-128"/>
            </a:endParaRPr>
          </a:p>
          <a:p>
            <a:pPr algn="l"/>
            <a:r>
              <a:rPr lang="ja-JP" altLang="en-US" sz="2400" dirty="0">
                <a:latin typeface="UD Digi Kyokasho NK-R" panose="02020400000000000000" pitchFamily="18" charset="-128"/>
                <a:ea typeface="UD Digi Kyokasho NK-R" panose="02020400000000000000" pitchFamily="18" charset="-128"/>
              </a:rPr>
              <a:t>　□体が重く感じる、疲れやすい等</a:t>
            </a:r>
            <a:endParaRPr lang="en-US" altLang="ja-JP" sz="2400" dirty="0">
              <a:latin typeface="UD Digi Kyokasho NK-R" panose="02020400000000000000" pitchFamily="18" charset="-128"/>
              <a:ea typeface="UD Digi Kyokasho NK-R" panose="02020400000000000000" pitchFamily="18" charset="-128"/>
            </a:endParaRPr>
          </a:p>
          <a:p>
            <a:pPr algn="l"/>
            <a:r>
              <a:rPr lang="ja-JP" altLang="en-US" sz="2400" dirty="0">
                <a:latin typeface="UD Digi Kyokasho NK-R" panose="02020400000000000000" pitchFamily="18" charset="-128"/>
                <a:ea typeface="UD Digi Kyokasho NK-R" panose="02020400000000000000" pitchFamily="18" charset="-128"/>
              </a:rPr>
              <a:t>　□</a:t>
            </a:r>
            <a:r>
              <a:rPr lang="ja-JP" altLang="en-US" sz="1750" dirty="0">
                <a:latin typeface="UD Digi Kyokasho NK-R" panose="02020400000000000000" pitchFamily="18" charset="-128"/>
                <a:ea typeface="UD Digi Kyokasho NK-R" panose="02020400000000000000" pitchFamily="18" charset="-128"/>
              </a:rPr>
              <a:t>新型コロナウイルス感染陽性とされた方との濃厚接触がある</a:t>
            </a:r>
            <a:endParaRPr lang="en-US" altLang="ja-JP" sz="1750" dirty="0">
              <a:latin typeface="UD Digi Kyokasho NK-R" panose="02020400000000000000" pitchFamily="18" charset="-128"/>
              <a:ea typeface="UD Digi Kyokasho NK-R" panose="02020400000000000000" pitchFamily="18" charset="-128"/>
            </a:endParaRPr>
          </a:p>
          <a:p>
            <a:pPr algn="l"/>
            <a:r>
              <a:rPr lang="ja-JP" altLang="en-US" sz="2400" dirty="0">
                <a:latin typeface="UD Digi Kyokasho NK-R" panose="02020400000000000000" pitchFamily="18" charset="-128"/>
                <a:ea typeface="UD Digi Kyokasho NK-R" panose="02020400000000000000" pitchFamily="18" charset="-128"/>
              </a:rPr>
              <a:t>　□</a:t>
            </a:r>
            <a:r>
              <a:rPr lang="ja-JP" altLang="en-US" sz="2000" dirty="0">
                <a:latin typeface="UD Digi Kyokasho NK-R" panose="02020400000000000000" pitchFamily="18" charset="-128"/>
                <a:ea typeface="UD Digi Kyokasho NK-R" panose="02020400000000000000" pitchFamily="18" charset="-128"/>
              </a:rPr>
              <a:t>同居家族や身近な知人に感染が疑われる方がいる</a:t>
            </a:r>
            <a:endParaRPr lang="en-US" altLang="ja-JP" sz="2000" dirty="0">
              <a:latin typeface="UD Digi Kyokasho NK-R" panose="02020400000000000000" pitchFamily="18" charset="-128"/>
              <a:ea typeface="UD Digi Kyokasho NK-R" panose="02020400000000000000" pitchFamily="18" charset="-128"/>
            </a:endParaRPr>
          </a:p>
          <a:p>
            <a:pPr algn="l"/>
            <a:r>
              <a:rPr lang="ja-JP" altLang="en-US" sz="2400" dirty="0">
                <a:latin typeface="UD Digi Kyokasho NK-R" panose="02020400000000000000" pitchFamily="18" charset="-128"/>
                <a:ea typeface="UD Digi Kyokasho NK-R" panose="02020400000000000000" pitchFamily="18" charset="-128"/>
              </a:rPr>
              <a:t>　□</a:t>
            </a:r>
            <a:r>
              <a:rPr lang="ja-JP" altLang="en-US" dirty="0">
                <a:latin typeface="UD Digi Kyokasho NK-R" panose="02020400000000000000" pitchFamily="18" charset="-128"/>
                <a:ea typeface="UD Digi Kyokasho NK-R" panose="02020400000000000000" pitchFamily="18" charset="-128"/>
              </a:rPr>
              <a:t>過去１４日以内に政府から入国制限、入国後の観察期間を</a:t>
            </a:r>
            <a:endParaRPr lang="en-US" altLang="ja-JP" dirty="0">
              <a:latin typeface="UD Digi Kyokasho NK-R" panose="02020400000000000000" pitchFamily="18" charset="-128"/>
              <a:ea typeface="UD Digi Kyokasho NK-R" panose="02020400000000000000" pitchFamily="18" charset="-128"/>
            </a:endParaRPr>
          </a:p>
          <a:p>
            <a:pPr algn="l"/>
            <a:r>
              <a:rPr lang="ja-JP" altLang="en-US" dirty="0">
                <a:latin typeface="UD Digi Kyokasho NK-R" panose="02020400000000000000" pitchFamily="18" charset="-128"/>
                <a:ea typeface="UD Digi Kyokasho NK-R" panose="02020400000000000000" pitchFamily="18" charset="-128"/>
              </a:rPr>
              <a:t>　　　　必要とされている国、地域等への渡航または当該在住者と</a:t>
            </a:r>
            <a:endParaRPr lang="en-US" altLang="ja-JP" dirty="0">
              <a:latin typeface="UD Digi Kyokasho NK-R" panose="02020400000000000000" pitchFamily="18" charset="-128"/>
              <a:ea typeface="UD Digi Kyokasho NK-R" panose="02020400000000000000" pitchFamily="18" charset="-128"/>
            </a:endParaRPr>
          </a:p>
          <a:p>
            <a:pPr algn="l"/>
            <a:r>
              <a:rPr lang="ja-JP" altLang="en-US" dirty="0">
                <a:latin typeface="UD Digi Kyokasho NK-R" panose="02020400000000000000" pitchFamily="18" charset="-128"/>
                <a:ea typeface="UD Digi Kyokasho NK-R" panose="02020400000000000000" pitchFamily="18" charset="-128"/>
              </a:rPr>
              <a:t>　　　　の濃厚接触がある</a:t>
            </a:r>
            <a:endParaRPr lang="en-US" altLang="ja-JP" dirty="0">
              <a:latin typeface="UD Digi Kyokasho NK-R" panose="02020400000000000000" pitchFamily="18" charset="-128"/>
              <a:ea typeface="UD Digi Kyokasho NK-R" panose="02020400000000000000" pitchFamily="18" charset="-128"/>
            </a:endParaRPr>
          </a:p>
          <a:p>
            <a:pPr algn="l"/>
            <a:endParaRPr lang="en-US" altLang="ja-JP" dirty="0">
              <a:latin typeface="UD Digi Kyokasho NK-R" panose="02020400000000000000" pitchFamily="18" charset="-128"/>
              <a:ea typeface="UD Digi Kyokasho NK-R" panose="02020400000000000000" pitchFamily="18" charset="-128"/>
            </a:endParaRPr>
          </a:p>
          <a:p>
            <a:pPr algn="l"/>
            <a:r>
              <a:rPr lang="en-US" altLang="ja-JP" sz="1600" u="sng" dirty="0">
                <a:latin typeface="UD Digi Kyokasho NK-R" panose="02020400000000000000" pitchFamily="18" charset="-128"/>
                <a:ea typeface="UD Digi Kyokasho NK-R" panose="02020400000000000000" pitchFamily="18" charset="-128"/>
              </a:rPr>
              <a:t>※</a:t>
            </a:r>
            <a:r>
              <a:rPr lang="ja-JP" altLang="en-US" sz="1600" u="sng" dirty="0">
                <a:latin typeface="UD Digi Kyokasho NK-R" panose="02020400000000000000" pitchFamily="18" charset="-128"/>
                <a:ea typeface="UD Digi Kyokasho NK-R" panose="02020400000000000000" pitchFamily="18" charset="-128"/>
              </a:rPr>
              <a:t>ご提出の必要はございません。</a:t>
            </a:r>
            <a:endParaRPr lang="en-US" altLang="ja-JP" sz="1600" u="sng" dirty="0">
              <a:latin typeface="UD Digi Kyokasho NK-R" panose="02020400000000000000" pitchFamily="18" charset="-128"/>
              <a:ea typeface="UD Digi Kyokasho NK-R" panose="02020400000000000000" pitchFamily="18" charset="-128"/>
            </a:endParaRPr>
          </a:p>
          <a:p>
            <a:pPr algn="l"/>
            <a:endParaRPr lang="en-US" altLang="ja-JP" sz="2400" dirty="0">
              <a:latin typeface="UD Digi Kyokasho NK-R" panose="02020400000000000000" pitchFamily="18" charset="-128"/>
              <a:ea typeface="UD Digi Kyokasho NK-R" panose="02020400000000000000" pitchFamily="18" charset="-128"/>
            </a:endParaRPr>
          </a:p>
        </p:txBody>
      </p:sp>
      <p:pic>
        <p:nvPicPr>
          <p:cNvPr id="3" name="図 2">
            <a:extLst>
              <a:ext uri="{FF2B5EF4-FFF2-40B4-BE49-F238E27FC236}">
                <a16:creationId xmlns:a16="http://schemas.microsoft.com/office/drawing/2014/main" id="{485118B9-9DA9-4100-B215-3D35D40EF4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4835" y="8183129"/>
            <a:ext cx="1718441" cy="2531342"/>
          </a:xfrm>
          <a:prstGeom prst="rect">
            <a:avLst/>
          </a:prstGeom>
        </p:spPr>
      </p:pic>
      <p:sp>
        <p:nvSpPr>
          <p:cNvPr id="2" name="テキスト ボックス 1">
            <a:extLst>
              <a:ext uri="{FF2B5EF4-FFF2-40B4-BE49-F238E27FC236}">
                <a16:creationId xmlns:a16="http://schemas.microsoft.com/office/drawing/2014/main" id="{5FF387D4-4328-4806-B931-47DC45C0A0AC}"/>
              </a:ext>
            </a:extLst>
          </p:cNvPr>
          <p:cNvSpPr txBox="1"/>
          <p:nvPr/>
        </p:nvSpPr>
        <p:spPr>
          <a:xfrm>
            <a:off x="490867" y="8898589"/>
            <a:ext cx="3817898" cy="1738938"/>
          </a:xfrm>
          <a:prstGeom prst="rect">
            <a:avLst/>
          </a:prstGeom>
          <a:noFill/>
          <a:ln>
            <a:solidFill>
              <a:schemeClr val="tx1"/>
            </a:solidFill>
            <a:prstDash val="dashDot"/>
          </a:ln>
        </p:spPr>
        <p:txBody>
          <a:bodyPr wrap="square" rtlCol="0">
            <a:spAutoFit/>
          </a:bodyPr>
          <a:lstStyle/>
          <a:p>
            <a:r>
              <a:rPr kumimoji="1" lang="ja-JP" altLang="en-US" sz="1600" dirty="0">
                <a:latin typeface="UD Digi Kyokasho NK-R" panose="02020400000000000000" pitchFamily="18" charset="-128"/>
                <a:ea typeface="UD Digi Kyokasho NK-R" panose="02020400000000000000" pitchFamily="18" charset="-128"/>
              </a:rPr>
              <a:t>（公財）ライフスポーツ財団</a:t>
            </a:r>
            <a:endParaRPr kumimoji="1" lang="en-US" altLang="ja-JP" sz="1600" dirty="0">
              <a:latin typeface="UD Digi Kyokasho NK-R" panose="02020400000000000000" pitchFamily="18" charset="-128"/>
              <a:ea typeface="UD Digi Kyokasho NK-R" panose="02020400000000000000" pitchFamily="18" charset="-128"/>
            </a:endParaRPr>
          </a:p>
          <a:p>
            <a:r>
              <a:rPr kumimoji="1" lang="ja-JP" altLang="en-US" sz="1600" dirty="0">
                <a:latin typeface="UD Digi Kyokasho NK-R" panose="02020400000000000000" pitchFamily="18" charset="-128"/>
                <a:ea typeface="UD Digi Kyokasho NK-R" panose="02020400000000000000" pitchFamily="18" charset="-128"/>
              </a:rPr>
              <a:t>住所：大阪府吹田市江坂町</a:t>
            </a:r>
            <a:r>
              <a:rPr kumimoji="1" lang="en-US" altLang="ja-JP" sz="1600" dirty="0">
                <a:latin typeface="UD Digi Kyokasho NK-R" panose="02020400000000000000" pitchFamily="18" charset="-128"/>
                <a:ea typeface="UD Digi Kyokasho NK-R" panose="02020400000000000000" pitchFamily="18" charset="-128"/>
              </a:rPr>
              <a:t>1-23-43</a:t>
            </a:r>
          </a:p>
          <a:p>
            <a:r>
              <a:rPr kumimoji="1" lang="ja-JP" altLang="en-US" sz="1600" dirty="0">
                <a:latin typeface="UD Digi Kyokasho NK-R" panose="02020400000000000000" pitchFamily="18" charset="-128"/>
                <a:ea typeface="UD Digi Kyokasho NK-R" panose="02020400000000000000" pitchFamily="18" charset="-128"/>
              </a:rPr>
              <a:t>　　　　　　　　　　　　　　　　　ファサード江坂ビル７</a:t>
            </a:r>
            <a:r>
              <a:rPr kumimoji="1" lang="en-US" altLang="ja-JP" sz="1600" dirty="0">
                <a:latin typeface="UD Digi Kyokasho NK-R" panose="02020400000000000000" pitchFamily="18" charset="-128"/>
                <a:ea typeface="UD Digi Kyokasho NK-R" panose="02020400000000000000" pitchFamily="18" charset="-128"/>
              </a:rPr>
              <a:t>F</a:t>
            </a:r>
          </a:p>
          <a:p>
            <a:endParaRPr kumimoji="1" lang="en-US" altLang="ja-JP" sz="1100" dirty="0">
              <a:latin typeface="UD Digi Kyokasho NK-R" panose="02020400000000000000" pitchFamily="18" charset="-128"/>
              <a:ea typeface="UD Digi Kyokasho NK-R" panose="02020400000000000000" pitchFamily="18" charset="-128"/>
            </a:endParaRPr>
          </a:p>
          <a:p>
            <a:r>
              <a:rPr kumimoji="1" lang="ja-JP" altLang="en-US" sz="1600" dirty="0">
                <a:latin typeface="UD Digi Kyokasho NK-R" panose="02020400000000000000" pitchFamily="18" charset="-128"/>
                <a:ea typeface="UD Digi Kyokasho NK-R" panose="02020400000000000000" pitchFamily="18" charset="-128"/>
              </a:rPr>
              <a:t>電話：</a:t>
            </a:r>
            <a:r>
              <a:rPr kumimoji="1" lang="en-US" altLang="ja-JP" sz="1600" dirty="0">
                <a:latin typeface="UD Digi Kyokasho NK-R" panose="02020400000000000000" pitchFamily="18" charset="-128"/>
                <a:ea typeface="UD Digi Kyokasho NK-R" panose="02020400000000000000" pitchFamily="18" charset="-128"/>
              </a:rPr>
              <a:t>06-6170-9886</a:t>
            </a:r>
            <a:r>
              <a:rPr kumimoji="1" lang="ja-JP" altLang="en-US" sz="1600" dirty="0">
                <a:latin typeface="UD Digi Kyokasho NK-R" panose="02020400000000000000" pitchFamily="18" charset="-128"/>
                <a:ea typeface="UD Digi Kyokasho NK-R" panose="02020400000000000000" pitchFamily="18" charset="-128"/>
              </a:rPr>
              <a:t>　</a:t>
            </a:r>
            <a:r>
              <a:rPr kumimoji="1" lang="en-US" altLang="ja-JP" sz="1200" dirty="0">
                <a:latin typeface="UD Digi Kyokasho NK-R" panose="02020400000000000000" pitchFamily="18" charset="-128"/>
                <a:ea typeface="UD Digi Kyokasho NK-R" panose="02020400000000000000" pitchFamily="18" charset="-128"/>
              </a:rPr>
              <a:t>(</a:t>
            </a:r>
            <a:r>
              <a:rPr kumimoji="1" lang="ja-JP" altLang="en-US" sz="1200" dirty="0">
                <a:latin typeface="UD Digi Kyokasho NK-R" panose="02020400000000000000" pitchFamily="18" charset="-128"/>
                <a:ea typeface="UD Digi Kyokasho NK-R" panose="02020400000000000000" pitchFamily="18" charset="-128"/>
              </a:rPr>
              <a:t>平日</a:t>
            </a:r>
            <a:r>
              <a:rPr kumimoji="1" lang="en-US" altLang="ja-JP" sz="1200" dirty="0">
                <a:latin typeface="UD Digi Kyokasho NK-R" panose="02020400000000000000" pitchFamily="18" charset="-128"/>
                <a:ea typeface="UD Digi Kyokasho NK-R" panose="02020400000000000000" pitchFamily="18" charset="-128"/>
              </a:rPr>
              <a:t>9</a:t>
            </a:r>
            <a:r>
              <a:rPr kumimoji="1" lang="ja-JP" altLang="en-US" sz="1200" dirty="0">
                <a:latin typeface="UD Digi Kyokasho NK-R" panose="02020400000000000000" pitchFamily="18" charset="-128"/>
                <a:ea typeface="UD Digi Kyokasho NK-R" panose="02020400000000000000" pitchFamily="18" charset="-128"/>
              </a:rPr>
              <a:t>：</a:t>
            </a:r>
            <a:r>
              <a:rPr kumimoji="1" lang="en-US" altLang="ja-JP" sz="1200" dirty="0">
                <a:latin typeface="UD Digi Kyokasho NK-R" panose="02020400000000000000" pitchFamily="18" charset="-128"/>
                <a:ea typeface="UD Digi Kyokasho NK-R" panose="02020400000000000000" pitchFamily="18" charset="-128"/>
              </a:rPr>
              <a:t>15</a:t>
            </a:r>
            <a:r>
              <a:rPr kumimoji="1" lang="ja-JP" altLang="en-US" sz="1200" dirty="0">
                <a:latin typeface="UD Digi Kyokasho NK-R" panose="02020400000000000000" pitchFamily="18" charset="-128"/>
                <a:ea typeface="UD Digi Kyokasho NK-R" panose="02020400000000000000" pitchFamily="18" charset="-128"/>
              </a:rPr>
              <a:t>～</a:t>
            </a:r>
            <a:r>
              <a:rPr kumimoji="1" lang="en-US" altLang="ja-JP" sz="1200" dirty="0">
                <a:latin typeface="UD Digi Kyokasho NK-R" panose="02020400000000000000" pitchFamily="18" charset="-128"/>
                <a:ea typeface="UD Digi Kyokasho NK-R" panose="02020400000000000000" pitchFamily="18" charset="-128"/>
              </a:rPr>
              <a:t>18</a:t>
            </a:r>
            <a:r>
              <a:rPr kumimoji="1" lang="ja-JP" altLang="en-US" sz="1200" dirty="0">
                <a:latin typeface="UD Digi Kyokasho NK-R" panose="02020400000000000000" pitchFamily="18" charset="-128"/>
                <a:ea typeface="UD Digi Kyokasho NK-R" panose="02020400000000000000" pitchFamily="18" charset="-128"/>
              </a:rPr>
              <a:t>：</a:t>
            </a:r>
            <a:r>
              <a:rPr kumimoji="1" lang="en-US" altLang="ja-JP" sz="1200" dirty="0">
                <a:latin typeface="UD Digi Kyokasho NK-R" panose="02020400000000000000" pitchFamily="18" charset="-128"/>
                <a:ea typeface="UD Digi Kyokasho NK-R" panose="02020400000000000000" pitchFamily="18" charset="-128"/>
              </a:rPr>
              <a:t>00</a:t>
            </a:r>
            <a:r>
              <a:rPr kumimoji="1" lang="ja-JP" altLang="en-US" sz="1200" dirty="0">
                <a:latin typeface="UD Digi Kyokasho NK-R" panose="02020400000000000000" pitchFamily="18" charset="-128"/>
                <a:ea typeface="UD Digi Kyokasho NK-R" panose="02020400000000000000" pitchFamily="18" charset="-128"/>
              </a:rPr>
              <a:t>）</a:t>
            </a:r>
            <a:endParaRPr kumimoji="1" lang="en-US" altLang="ja-JP" sz="1400" dirty="0">
              <a:latin typeface="UD Digi Kyokasho NK-R" panose="02020400000000000000" pitchFamily="18" charset="-128"/>
              <a:ea typeface="UD Digi Kyokasho NK-R" panose="02020400000000000000" pitchFamily="18" charset="-128"/>
            </a:endParaRPr>
          </a:p>
          <a:p>
            <a:r>
              <a:rPr kumimoji="1" lang="en-US" altLang="ja-JP" sz="1600" dirty="0">
                <a:latin typeface="UD Digi Kyokasho NK-R" panose="02020400000000000000" pitchFamily="18" charset="-128"/>
                <a:ea typeface="UD Digi Kyokasho NK-R" panose="02020400000000000000" pitchFamily="18" charset="-128"/>
              </a:rPr>
              <a:t>FAX</a:t>
            </a:r>
            <a:r>
              <a:rPr kumimoji="1" lang="ja-JP" altLang="en-US" sz="1600" dirty="0">
                <a:latin typeface="UD Digi Kyokasho NK-R" panose="02020400000000000000" pitchFamily="18" charset="-128"/>
                <a:ea typeface="UD Digi Kyokasho NK-R" panose="02020400000000000000" pitchFamily="18" charset="-128"/>
              </a:rPr>
              <a:t>：</a:t>
            </a:r>
            <a:r>
              <a:rPr kumimoji="1" lang="en-US" altLang="ja-JP" sz="1600" dirty="0">
                <a:latin typeface="UD Digi Kyokasho NK-R" panose="02020400000000000000" pitchFamily="18" charset="-128"/>
                <a:ea typeface="UD Digi Kyokasho NK-R" panose="02020400000000000000" pitchFamily="18" charset="-128"/>
              </a:rPr>
              <a:t>06-6170-9887</a:t>
            </a:r>
          </a:p>
          <a:p>
            <a:r>
              <a:rPr kumimoji="1" lang="en-US" altLang="ja-JP" sz="1600" dirty="0" err="1">
                <a:latin typeface="UD Digi Kyokasho NK-R" panose="02020400000000000000" pitchFamily="18" charset="-128"/>
                <a:ea typeface="UD Digi Kyokasho NK-R" panose="02020400000000000000" pitchFamily="18" charset="-128"/>
              </a:rPr>
              <a:t>Mail:info@lsf.or.jp</a:t>
            </a:r>
            <a:endParaRPr kumimoji="1" lang="ja-JP" altLang="en-US" sz="1600" dirty="0">
              <a:latin typeface="UD Digi Kyokasho NK-R" panose="02020400000000000000" pitchFamily="18" charset="-128"/>
              <a:ea typeface="UD Digi Kyokasho NK-R" panose="02020400000000000000" pitchFamily="18" charset="-128"/>
            </a:endParaRPr>
          </a:p>
        </p:txBody>
      </p:sp>
    </p:spTree>
    <p:extLst>
      <p:ext uri="{BB962C8B-B14F-4D97-AF65-F5344CB8AC3E}">
        <p14:creationId xmlns:p14="http://schemas.microsoft.com/office/powerpoint/2010/main" val="129528701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567</TotalTime>
  <Words>666</Words>
  <Application>Microsoft Office PowerPoint</Application>
  <PresentationFormat>ワイド画面</PresentationFormat>
  <Paragraphs>44</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HGS創英角ｺﾞｼｯｸUB</vt:lpstr>
      <vt:lpstr>HG創英角ｺﾞｼｯｸUB</vt:lpstr>
      <vt:lpstr>UD Digi Kyokasho NK-R</vt:lpstr>
      <vt:lpstr>游ゴシック</vt:lpstr>
      <vt:lpstr>Arial</vt:lpstr>
      <vt:lpstr>Calibri</vt:lpstr>
      <vt:lpstr>Calibri Light</vt:lpstr>
      <vt:lpstr>Office テーマ</vt:lpstr>
      <vt:lpstr>新型コロナウイルス 感染拡大防止対策について</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新型コロナウイルス 感染拡大防止対策について</dc:title>
  <dc:creator>LSF04</dc:creator>
  <cp:lastModifiedBy>LSF04</cp:lastModifiedBy>
  <cp:revision>39</cp:revision>
  <cp:lastPrinted>2021-09-06T02:52:17Z</cp:lastPrinted>
  <dcterms:created xsi:type="dcterms:W3CDTF">2020-07-08T04:45:32Z</dcterms:created>
  <dcterms:modified xsi:type="dcterms:W3CDTF">2021-09-06T02:53:43Z</dcterms:modified>
</cp:coreProperties>
</file>